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colors22.xml" ContentType="application/vnd.openxmlformats-officedocument.drawingml.diagramColors+xml"/>
  <Override PartName="/ppt/slides/slide36.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diagrams/quickStyle31.xml" ContentType="application/vnd.openxmlformats-officedocument.drawingml.diagramStyle+xml"/>
  <Override PartName="/ppt/diagrams/drawing32.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drawing21.xml" ContentType="application/vnd.ms-office.drawingml.diagramDrawing+xml"/>
  <Override PartName="/ppt/diagrams/colors27.xml" ContentType="application/vnd.openxmlformats-officedocument.drawingml.diagramColors+xml"/>
  <Override PartName="/ppt/diagrams/data29.xml" ContentType="application/vnd.openxmlformats-officedocument.drawingml.diagramData+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layout20.xml" ContentType="application/vnd.openxmlformats-officedocument.drawingml.diagramLayout+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slides/slide33.xml" ContentType="application/vnd.openxmlformats-officedocument.presentationml.slide+xml"/>
  <Override PartName="/ppt/slides/slide44.xml" ContentType="application/vnd.openxmlformats-officedocument.presentationml.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diagrams/quickStyle25.xml" ContentType="application/vnd.openxmlformats-officedocument.drawingml.diagramStyle+xml"/>
  <Override PartName="/ppt/diagrams/drawing26.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layout25.xml" ContentType="application/vnd.openxmlformats-officedocument.drawingml.diagramLayout+xml"/>
  <Override PartName="/ppt/diagrams/colors28.xml" ContentType="application/vnd.openxmlformats-officedocument.drawingml.diagramColors+xml"/>
  <Override PartName="/ppt/diagrams/quickStyle32.xml" ContentType="application/vnd.openxmlformats-officedocument.drawingml.diagramStyle+xml"/>
  <Override PartName="/ppt/diagrams/drawing3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layout32.xml" ContentType="application/vnd.openxmlformats-officedocument.drawingml.diagramLayout+xml"/>
  <Override PartName="/ppt/slides/slide49.xml" ContentType="application/vnd.openxmlformats-officedocument.presentationml.slide+xml"/>
  <Override PartName="/ppt/diagrams/drawing4.xml" ContentType="application/vnd.ms-office.drawingml.diagramDrawing+xml"/>
  <Override PartName="/ppt/diagrams/data19.xml" ContentType="application/vnd.openxmlformats-officedocument.drawingml.diagramData+xml"/>
  <Override PartName="/ppt/notesSlides/notesSlide4.xml" ContentType="application/vnd.openxmlformats-officedocument.presentationml.notesSlide+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diagrams/colors3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diagrams/data33.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quickStyle33.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29.xml" ContentType="application/vnd.openxmlformats-officedocument.drawingml.diagramColors+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diagrams/drawing30.xml" ContentType="application/vnd.ms-office.drawingml.diagramDrawing+xml"/>
  <Override PartName="/ppt/diagrams/layout33.xml" ContentType="application/vnd.openxmlformats-officedocument.drawingml.diagramLayout+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diagrams/colors3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layout27.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diagrams/drawing31.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diagrams/data31.xml" ContentType="application/vnd.openxmlformats-officedocument.drawingml.diagramData+xml"/>
  <Override PartName="/ppt/slides/slide32.xml" ContentType="application/vnd.openxmlformats-officedocument.presentationml.slide+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diagrams/quickStyle24.xml" ContentType="application/vnd.openxmlformats-officedocument.drawingml.diagramStyle+xml"/>
  <Override PartName="/ppt/diagrams/drawing25.xml" ContentType="application/vnd.ms-office.drawingml.diagramDrawing+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slides/slide48.xml" ContentType="application/vnd.openxmlformats-officedocument.presentationml.slide+xml"/>
  <Override PartName="/ppt/diagrams/colors12.xml" ContentType="application/vnd.openxmlformats-officedocument.drawingml.diagramColors+xml"/>
  <Override PartName="/ppt/notesSlides/notesSlide3.xml" ContentType="application/vnd.openxmlformats-officedocument.presentationml.notesSlide+xml"/>
  <Override PartName="/ppt/diagrams/colors23.xml" ContentType="application/vnd.openxmlformats-officedocument.drawingml.diagramColors+xml"/>
  <Override PartName="/ppt/diagrams/data25.xml" ContentType="application/vnd.openxmlformats-officedocument.drawingml.diagramData+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quickStyle29.xml" ContentType="application/vnd.openxmlformats-officedocument.drawingml.diagramStyle+xml"/>
  <Override PartName="/ppt/slides/slide51.xml" ContentType="application/vnd.openxmlformats-officedocument.presentationml.slide+xml"/>
  <Override PartName="/ppt/diagrams/quickStyle18.xml" ContentType="application/vnd.openxmlformats-officedocument.drawingml.diagramStyle+xml"/>
  <Override PartName="/ppt/diagrams/layout29.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71"/>
  </p:notesMasterIdLst>
  <p:sldIdLst>
    <p:sldId id="256" r:id="rId2"/>
    <p:sldId id="351" r:id="rId3"/>
    <p:sldId id="257" r:id="rId4"/>
    <p:sldId id="363" r:id="rId5"/>
    <p:sldId id="364" r:id="rId6"/>
    <p:sldId id="278" r:id="rId7"/>
    <p:sldId id="260" r:id="rId8"/>
    <p:sldId id="259" r:id="rId9"/>
    <p:sldId id="261" r:id="rId10"/>
    <p:sldId id="279" r:id="rId11"/>
    <p:sldId id="280" r:id="rId12"/>
    <p:sldId id="281" r:id="rId13"/>
    <p:sldId id="282" r:id="rId14"/>
    <p:sldId id="283" r:id="rId15"/>
    <p:sldId id="284" r:id="rId16"/>
    <p:sldId id="268" r:id="rId17"/>
    <p:sldId id="353" r:id="rId18"/>
    <p:sldId id="354" r:id="rId19"/>
    <p:sldId id="355" r:id="rId20"/>
    <p:sldId id="356" r:id="rId21"/>
    <p:sldId id="275" r:id="rId22"/>
    <p:sldId id="291" r:id="rId23"/>
    <p:sldId id="292" r:id="rId24"/>
    <p:sldId id="293" r:id="rId25"/>
    <p:sldId id="300" r:id="rId26"/>
    <p:sldId id="295" r:id="rId27"/>
    <p:sldId id="299" r:id="rId28"/>
    <p:sldId id="296" r:id="rId29"/>
    <p:sldId id="298" r:id="rId30"/>
    <p:sldId id="301" r:id="rId31"/>
    <p:sldId id="302" r:id="rId32"/>
    <p:sldId id="303" r:id="rId33"/>
    <p:sldId id="358" r:id="rId34"/>
    <p:sldId id="304" r:id="rId35"/>
    <p:sldId id="306" r:id="rId36"/>
    <p:sldId id="307" r:id="rId37"/>
    <p:sldId id="308" r:id="rId38"/>
    <p:sldId id="309" r:id="rId39"/>
    <p:sldId id="311" r:id="rId40"/>
    <p:sldId id="314" r:id="rId41"/>
    <p:sldId id="313" r:id="rId42"/>
    <p:sldId id="320" r:id="rId43"/>
    <p:sldId id="359" r:id="rId44"/>
    <p:sldId id="360" r:id="rId45"/>
    <p:sldId id="361" r:id="rId46"/>
    <p:sldId id="362" r:id="rId47"/>
    <p:sldId id="321" r:id="rId48"/>
    <p:sldId id="350" r:id="rId49"/>
    <p:sldId id="323" r:id="rId50"/>
    <p:sldId id="324" r:id="rId51"/>
    <p:sldId id="325" r:id="rId52"/>
    <p:sldId id="326" r:id="rId53"/>
    <p:sldId id="327" r:id="rId54"/>
    <p:sldId id="329" r:id="rId55"/>
    <p:sldId id="331" r:id="rId56"/>
    <p:sldId id="332" r:id="rId57"/>
    <p:sldId id="333" r:id="rId58"/>
    <p:sldId id="334" r:id="rId59"/>
    <p:sldId id="336" r:id="rId60"/>
    <p:sldId id="337" r:id="rId61"/>
    <p:sldId id="338" r:id="rId62"/>
    <p:sldId id="340" r:id="rId63"/>
    <p:sldId id="341" r:id="rId64"/>
    <p:sldId id="365" r:id="rId65"/>
    <p:sldId id="342" r:id="rId66"/>
    <p:sldId id="343" r:id="rId67"/>
    <p:sldId id="345" r:id="rId68"/>
    <p:sldId id="347" r:id="rId69"/>
    <p:sldId id="348"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44" autoAdjust="0"/>
    <p:restoredTop sz="86477" autoAdjust="0"/>
  </p:normalViewPr>
  <p:slideViewPr>
    <p:cSldViewPr>
      <p:cViewPr varScale="1">
        <p:scale>
          <a:sx n="68" d="100"/>
          <a:sy n="68" d="100"/>
        </p:scale>
        <p:origin x="-954" y="-90"/>
      </p:cViewPr>
      <p:guideLst>
        <p:guide orient="horz" pos="2160"/>
        <p:guide pos="2880"/>
      </p:guideLst>
    </p:cSldViewPr>
  </p:slideViewPr>
  <p:outlineViewPr>
    <p:cViewPr>
      <p:scale>
        <a:sx n="33" d="100"/>
        <a:sy n="33" d="100"/>
      </p:scale>
      <p:origin x="204" y="289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56593D-EE56-4BF1-86C8-9A576F4387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3E507A-B838-4ECF-B764-91111629E874}">
      <dgm:prSet phldrT="[Text]"/>
      <dgm:spPr>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b="0" dirty="0" smtClean="0">
              <a:latin typeface="Cambria" pitchFamily="18" charset="0"/>
            </a:rPr>
            <a:t>Many tax credit not available</a:t>
          </a:r>
          <a:endParaRPr lang="en-US" b="0" dirty="0"/>
        </a:p>
      </dgm:t>
    </dgm:pt>
    <dgm:pt modelId="{060C748A-AE7A-49BD-A107-99B7B1AA60DC}" type="parTrans" cxnId="{DFA73371-8AC3-435C-8D02-E1BAB22050B3}">
      <dgm:prSet/>
      <dgm:spPr/>
      <dgm:t>
        <a:bodyPr/>
        <a:lstStyle/>
        <a:p>
          <a:endParaRPr lang="en-US"/>
        </a:p>
      </dgm:t>
    </dgm:pt>
    <dgm:pt modelId="{E737C63B-0786-4444-A6D8-CA19C434256B}" type="sibTrans" cxnId="{DFA73371-8AC3-435C-8D02-E1BAB22050B3}">
      <dgm:prSet/>
      <dgm:spPr/>
      <dgm:t>
        <a:bodyPr/>
        <a:lstStyle/>
        <a:p>
          <a:endParaRPr lang="en-US"/>
        </a:p>
      </dgm:t>
    </dgm:pt>
    <dgm:pt modelId="{81495087-B505-4787-B720-50275298432D}">
      <dgm:prSet phldrT="[Text]"/>
      <dgm:spPr>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dirty="0" smtClean="0">
              <a:latin typeface="Cambria" pitchFamily="18" charset="0"/>
            </a:rPr>
            <a:t>“Input service/ Input/ capital goods definition have limitation</a:t>
          </a:r>
          <a:endParaRPr lang="en-US" dirty="0"/>
        </a:p>
      </dgm:t>
    </dgm:pt>
    <dgm:pt modelId="{3F9111B7-D2C0-44A3-932C-3B5F4E62738A}" type="parTrans" cxnId="{4F9E2804-520E-4BDA-A3FA-4ED123A6C41E}">
      <dgm:prSet/>
      <dgm:spPr/>
      <dgm:t>
        <a:bodyPr/>
        <a:lstStyle/>
        <a:p>
          <a:endParaRPr lang="en-US"/>
        </a:p>
      </dgm:t>
    </dgm:pt>
    <dgm:pt modelId="{4C4E16BC-1799-4BE1-B4F5-07E928AC41C0}" type="sibTrans" cxnId="{4F9E2804-520E-4BDA-A3FA-4ED123A6C41E}">
      <dgm:prSet/>
      <dgm:spPr/>
      <dgm:t>
        <a:bodyPr/>
        <a:lstStyle/>
        <a:p>
          <a:endParaRPr lang="en-US"/>
        </a:p>
      </dgm:t>
    </dgm:pt>
    <dgm:pt modelId="{86CE6373-3C74-493C-9EAC-6D41A047BADF}">
      <dgm:prSet/>
      <dgm:spPr>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b="0" dirty="0" smtClean="0">
              <a:latin typeface="Cambria" pitchFamily="18" charset="0"/>
            </a:rPr>
            <a:t>Procedural Restriction</a:t>
          </a:r>
          <a:endParaRPr lang="en-US" b="0" dirty="0">
            <a:latin typeface="Cambria" pitchFamily="18" charset="0"/>
          </a:endParaRPr>
        </a:p>
      </dgm:t>
    </dgm:pt>
    <dgm:pt modelId="{3AD4F8E2-B690-440D-90C2-DF7F67B12F36}" type="parTrans" cxnId="{14B349EC-0D4A-4EFB-8766-EEE17CFE4A70}">
      <dgm:prSet/>
      <dgm:spPr/>
      <dgm:t>
        <a:bodyPr/>
        <a:lstStyle/>
        <a:p>
          <a:endParaRPr lang="en-US"/>
        </a:p>
      </dgm:t>
    </dgm:pt>
    <dgm:pt modelId="{BCD3CF38-1510-475F-B969-659980D63614}" type="sibTrans" cxnId="{14B349EC-0D4A-4EFB-8766-EEE17CFE4A70}">
      <dgm:prSet/>
      <dgm:spPr/>
      <dgm:t>
        <a:bodyPr/>
        <a:lstStyle/>
        <a:p>
          <a:endParaRPr lang="en-US"/>
        </a:p>
      </dgm:t>
    </dgm:pt>
    <dgm:pt modelId="{76029C2B-207F-485E-B842-4AC6EF702682}" type="pres">
      <dgm:prSet presAssocID="{8E56593D-EE56-4BF1-86C8-9A576F43873A}" presName="linear" presStyleCnt="0">
        <dgm:presLayoutVars>
          <dgm:animLvl val="lvl"/>
          <dgm:resizeHandles val="exact"/>
        </dgm:presLayoutVars>
      </dgm:prSet>
      <dgm:spPr/>
      <dgm:t>
        <a:bodyPr/>
        <a:lstStyle/>
        <a:p>
          <a:endParaRPr lang="en-US"/>
        </a:p>
      </dgm:t>
    </dgm:pt>
    <dgm:pt modelId="{A8B2DE2D-369F-427A-8C26-25DF72AE15A3}" type="pres">
      <dgm:prSet presAssocID="{E83E507A-B838-4ECF-B764-91111629E874}" presName="parentText" presStyleLbl="node1" presStyleIdx="0" presStyleCnt="3" custScaleY="55714" custLinFactY="-16927" custLinFactNeighborY="-100000">
        <dgm:presLayoutVars>
          <dgm:chMax val="0"/>
          <dgm:bulletEnabled val="1"/>
        </dgm:presLayoutVars>
      </dgm:prSet>
      <dgm:spPr/>
      <dgm:t>
        <a:bodyPr/>
        <a:lstStyle/>
        <a:p>
          <a:endParaRPr lang="en-US"/>
        </a:p>
      </dgm:t>
    </dgm:pt>
    <dgm:pt modelId="{A9E9502E-29C8-452C-8092-384F2AF1F5C1}" type="pres">
      <dgm:prSet presAssocID="{E737C63B-0786-4444-A6D8-CA19C434256B}" presName="spacer" presStyleCnt="0"/>
      <dgm:spPr/>
    </dgm:pt>
    <dgm:pt modelId="{791CAE34-41BE-4FE8-B3C4-929DDE68F465}" type="pres">
      <dgm:prSet presAssocID="{81495087-B505-4787-B720-50275298432D}" presName="parentText" presStyleLbl="node1" presStyleIdx="1" presStyleCnt="3" custScaleY="73816" custLinFactY="-11603" custLinFactNeighborY="-100000">
        <dgm:presLayoutVars>
          <dgm:chMax val="0"/>
          <dgm:bulletEnabled val="1"/>
        </dgm:presLayoutVars>
      </dgm:prSet>
      <dgm:spPr/>
      <dgm:t>
        <a:bodyPr/>
        <a:lstStyle/>
        <a:p>
          <a:endParaRPr lang="en-US"/>
        </a:p>
      </dgm:t>
    </dgm:pt>
    <dgm:pt modelId="{122B5A1B-5FA5-4BC9-BFFA-5D98A94E7DD0}" type="pres">
      <dgm:prSet presAssocID="{4C4E16BC-1799-4BE1-B4F5-07E928AC41C0}" presName="spacer" presStyleCnt="0"/>
      <dgm:spPr/>
    </dgm:pt>
    <dgm:pt modelId="{CCF59F31-6409-45DD-BE72-7125500D5714}" type="pres">
      <dgm:prSet presAssocID="{86CE6373-3C74-493C-9EAC-6D41A047BADF}" presName="parentText" presStyleLbl="node1" presStyleIdx="2" presStyleCnt="3" custScaleY="56127" custLinFactY="-4830" custLinFactNeighborY="-100000">
        <dgm:presLayoutVars>
          <dgm:chMax val="0"/>
          <dgm:bulletEnabled val="1"/>
        </dgm:presLayoutVars>
      </dgm:prSet>
      <dgm:spPr/>
      <dgm:t>
        <a:bodyPr/>
        <a:lstStyle/>
        <a:p>
          <a:endParaRPr lang="en-US"/>
        </a:p>
      </dgm:t>
    </dgm:pt>
  </dgm:ptLst>
  <dgm:cxnLst>
    <dgm:cxn modelId="{F2DA48BF-E91A-4D87-9095-0E951D75FDF5}" type="presOf" srcId="{8E56593D-EE56-4BF1-86C8-9A576F43873A}" destId="{76029C2B-207F-485E-B842-4AC6EF702682}" srcOrd="0" destOrd="0" presId="urn:microsoft.com/office/officeart/2005/8/layout/vList2"/>
    <dgm:cxn modelId="{14B349EC-0D4A-4EFB-8766-EEE17CFE4A70}" srcId="{8E56593D-EE56-4BF1-86C8-9A576F43873A}" destId="{86CE6373-3C74-493C-9EAC-6D41A047BADF}" srcOrd="2" destOrd="0" parTransId="{3AD4F8E2-B690-440D-90C2-DF7F67B12F36}" sibTransId="{BCD3CF38-1510-475F-B969-659980D63614}"/>
    <dgm:cxn modelId="{B7FEFEA7-C2E2-4927-917A-F97FB64A1C3E}" type="presOf" srcId="{86CE6373-3C74-493C-9EAC-6D41A047BADF}" destId="{CCF59F31-6409-45DD-BE72-7125500D5714}" srcOrd="0" destOrd="0" presId="urn:microsoft.com/office/officeart/2005/8/layout/vList2"/>
    <dgm:cxn modelId="{203699FE-A023-4822-BA70-610DADF53DF4}" type="presOf" srcId="{81495087-B505-4787-B720-50275298432D}" destId="{791CAE34-41BE-4FE8-B3C4-929DDE68F465}" srcOrd="0" destOrd="0" presId="urn:microsoft.com/office/officeart/2005/8/layout/vList2"/>
    <dgm:cxn modelId="{DFA73371-8AC3-435C-8D02-E1BAB22050B3}" srcId="{8E56593D-EE56-4BF1-86C8-9A576F43873A}" destId="{E83E507A-B838-4ECF-B764-91111629E874}" srcOrd="0" destOrd="0" parTransId="{060C748A-AE7A-49BD-A107-99B7B1AA60DC}" sibTransId="{E737C63B-0786-4444-A6D8-CA19C434256B}"/>
    <dgm:cxn modelId="{487CFE83-42F9-4313-8D82-6F9B396D561D}" type="presOf" srcId="{E83E507A-B838-4ECF-B764-91111629E874}" destId="{A8B2DE2D-369F-427A-8C26-25DF72AE15A3}" srcOrd="0" destOrd="0" presId="urn:microsoft.com/office/officeart/2005/8/layout/vList2"/>
    <dgm:cxn modelId="{4F9E2804-520E-4BDA-A3FA-4ED123A6C41E}" srcId="{8E56593D-EE56-4BF1-86C8-9A576F43873A}" destId="{81495087-B505-4787-B720-50275298432D}" srcOrd="1" destOrd="0" parTransId="{3F9111B7-D2C0-44A3-932C-3B5F4E62738A}" sibTransId="{4C4E16BC-1799-4BE1-B4F5-07E928AC41C0}"/>
    <dgm:cxn modelId="{5B29DB44-0EC4-44A5-B0A0-F03BC45DDAFD}" type="presParOf" srcId="{76029C2B-207F-485E-B842-4AC6EF702682}" destId="{A8B2DE2D-369F-427A-8C26-25DF72AE15A3}" srcOrd="0" destOrd="0" presId="urn:microsoft.com/office/officeart/2005/8/layout/vList2"/>
    <dgm:cxn modelId="{5EA06734-A3BA-41A0-8FBC-D9FE4E9B711A}" type="presParOf" srcId="{76029C2B-207F-485E-B842-4AC6EF702682}" destId="{A9E9502E-29C8-452C-8092-384F2AF1F5C1}" srcOrd="1" destOrd="0" presId="urn:microsoft.com/office/officeart/2005/8/layout/vList2"/>
    <dgm:cxn modelId="{95086B4D-48B8-48C3-BBB5-ABED8FA13697}" type="presParOf" srcId="{76029C2B-207F-485E-B842-4AC6EF702682}" destId="{791CAE34-41BE-4FE8-B3C4-929DDE68F465}" srcOrd="2" destOrd="0" presId="urn:microsoft.com/office/officeart/2005/8/layout/vList2"/>
    <dgm:cxn modelId="{2C231C19-DAC0-4465-A566-A25DAECAFAD9}" type="presParOf" srcId="{76029C2B-207F-485E-B842-4AC6EF702682}" destId="{122B5A1B-5FA5-4BC9-BFFA-5D98A94E7DD0}" srcOrd="3" destOrd="0" presId="urn:microsoft.com/office/officeart/2005/8/layout/vList2"/>
    <dgm:cxn modelId="{C1D7AE06-D981-4B8A-A658-52BF634BAE53}" type="presParOf" srcId="{76029C2B-207F-485E-B842-4AC6EF702682}" destId="{CCF59F31-6409-45DD-BE72-7125500D5714}"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282420A-4229-41A2-8C86-A766E549CD4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01FBC9B-4545-4F4C-9B49-27D4AE7879E0}">
      <dgm:prSet phldrT="[Text]" custT="1"/>
      <dgm:spPr>
        <a:ln>
          <a:solidFill>
            <a:schemeClr val="accent1">
              <a:lumMod val="50000"/>
            </a:schemeClr>
          </a:solidFill>
        </a:ln>
      </dgm:spPr>
      <dgm:t>
        <a:bodyPr/>
        <a:lstStyle/>
        <a:p>
          <a:r>
            <a:rPr lang="en-US" sz="3200" i="1" u="sng" dirty="0" smtClean="0">
              <a:latin typeface="Cambria" pitchFamily="18" charset="0"/>
            </a:rPr>
            <a:t>9. Time limit for show cause notices (SCN)</a:t>
          </a:r>
          <a:endParaRPr lang="en-US" sz="3200" dirty="0"/>
        </a:p>
      </dgm:t>
    </dgm:pt>
    <dgm:pt modelId="{ABC86C1D-FA05-4B6B-B3D8-0EC538C191ED}" type="parTrans" cxnId="{A33C8A01-81B6-4C24-BBCC-CC6498078FCF}">
      <dgm:prSet/>
      <dgm:spPr/>
      <dgm:t>
        <a:bodyPr/>
        <a:lstStyle/>
        <a:p>
          <a:endParaRPr lang="en-US"/>
        </a:p>
      </dgm:t>
    </dgm:pt>
    <dgm:pt modelId="{D8B55678-CDCB-47E3-8336-3888FF1CA056}" type="sibTrans" cxnId="{A33C8A01-81B6-4C24-BBCC-CC6498078FCF}">
      <dgm:prSet/>
      <dgm:spPr/>
      <dgm:t>
        <a:bodyPr/>
        <a:lstStyle/>
        <a:p>
          <a:endParaRPr lang="en-US"/>
        </a:p>
      </dgm:t>
    </dgm:pt>
    <dgm:pt modelId="{95D3CEDB-FA3F-4666-8110-98E824A7D0AB}">
      <dgm:prSet phldrT="[Text]" custT="1"/>
      <dgm:spPr>
        <a:ln>
          <a:solidFill>
            <a:schemeClr val="accent1">
              <a:alpha val="90000"/>
            </a:schemeClr>
          </a:solidFill>
        </a:ln>
      </dgm:spPr>
      <dgm:t>
        <a:bodyPr anchor="ctr"/>
        <a:lstStyle/>
        <a:p>
          <a:r>
            <a:rPr lang="en-US" sz="2400" dirty="0" smtClean="0">
              <a:latin typeface="Cambria" pitchFamily="18" charset="0"/>
            </a:rPr>
            <a:t>In normal case: 3 years.</a:t>
          </a:r>
          <a:endParaRPr lang="en-US" sz="2400" dirty="0">
            <a:latin typeface="Cambria" pitchFamily="18" charset="0"/>
          </a:endParaRPr>
        </a:p>
      </dgm:t>
    </dgm:pt>
    <dgm:pt modelId="{E9479C7F-A999-4E1C-93E6-DE931D61440A}" type="parTrans" cxnId="{CB7CFB0B-A63C-4350-96B3-351E624CAF16}">
      <dgm:prSet/>
      <dgm:spPr/>
      <dgm:t>
        <a:bodyPr/>
        <a:lstStyle/>
        <a:p>
          <a:endParaRPr lang="en-US"/>
        </a:p>
      </dgm:t>
    </dgm:pt>
    <dgm:pt modelId="{06693816-DE8B-4B1C-90C7-67559C34BAED}" type="sibTrans" cxnId="{CB7CFB0B-A63C-4350-96B3-351E624CAF16}">
      <dgm:prSet/>
      <dgm:spPr/>
      <dgm:t>
        <a:bodyPr/>
        <a:lstStyle/>
        <a:p>
          <a:endParaRPr lang="en-US"/>
        </a:p>
      </dgm:t>
    </dgm:pt>
    <dgm:pt modelId="{F0B6F056-3C27-4CE1-B670-CD634CDE5571}">
      <dgm:prSet phldrT="[Text]" custT="1"/>
      <dgm:spPr>
        <a:ln>
          <a:solidFill>
            <a:schemeClr val="accent1">
              <a:alpha val="90000"/>
            </a:schemeClr>
          </a:solidFill>
        </a:ln>
      </dgm:spPr>
      <dgm:t>
        <a:bodyPr anchor="ctr"/>
        <a:lstStyle/>
        <a:p>
          <a:r>
            <a:rPr lang="en-US" sz="2400" dirty="0" smtClean="0">
              <a:latin typeface="Cambria" pitchFamily="18" charset="0"/>
            </a:rPr>
            <a:t>Suppression case: 5 years</a:t>
          </a:r>
          <a:endParaRPr lang="en-US" sz="2400" dirty="0">
            <a:latin typeface="Cambria" pitchFamily="18" charset="0"/>
          </a:endParaRPr>
        </a:p>
      </dgm:t>
    </dgm:pt>
    <dgm:pt modelId="{BC43F557-6ADE-48E0-AC47-6DFB20C38793}" type="parTrans" cxnId="{94B3A4F5-D49A-4049-B49B-DFE14DC8E793}">
      <dgm:prSet/>
      <dgm:spPr/>
      <dgm:t>
        <a:bodyPr/>
        <a:lstStyle/>
        <a:p>
          <a:endParaRPr lang="en-US"/>
        </a:p>
      </dgm:t>
    </dgm:pt>
    <dgm:pt modelId="{42A408A0-C4A9-443D-8F8D-9FD998EDBBEC}" type="sibTrans" cxnId="{94B3A4F5-D49A-4049-B49B-DFE14DC8E793}">
      <dgm:prSet/>
      <dgm:spPr/>
      <dgm:t>
        <a:bodyPr/>
        <a:lstStyle/>
        <a:p>
          <a:endParaRPr lang="en-US"/>
        </a:p>
      </dgm:t>
    </dgm:pt>
    <dgm:pt modelId="{1198D20A-174C-4E24-86CA-17C6AB787B20}">
      <dgm:prSet phldrT="[Text]" custT="1"/>
      <dgm:spPr>
        <a:ln>
          <a:solidFill>
            <a:schemeClr val="accent1">
              <a:lumMod val="50000"/>
            </a:schemeClr>
          </a:solidFill>
        </a:ln>
      </dgm:spPr>
      <dgm:t>
        <a:bodyPr/>
        <a:lstStyle/>
        <a:p>
          <a:r>
            <a:rPr lang="en-US" sz="3200" i="1" u="sng" dirty="0" smtClean="0">
              <a:latin typeface="Cambria" pitchFamily="18" charset="0"/>
            </a:rPr>
            <a:t>10. Some old provisions will be still prevailing:</a:t>
          </a:r>
          <a:endParaRPr lang="en-US" sz="3200" dirty="0"/>
        </a:p>
      </dgm:t>
    </dgm:pt>
    <dgm:pt modelId="{4BFD8E1C-0E20-4856-B34C-C2140EC05F80}" type="sibTrans" cxnId="{E026CACA-4F98-408C-ACDA-CB3936DD6A77}">
      <dgm:prSet/>
      <dgm:spPr/>
      <dgm:t>
        <a:bodyPr/>
        <a:lstStyle/>
        <a:p>
          <a:endParaRPr lang="en-US"/>
        </a:p>
      </dgm:t>
    </dgm:pt>
    <dgm:pt modelId="{4C7A0B4C-9AF9-4815-ACBB-C60F19519489}" type="parTrans" cxnId="{E026CACA-4F98-408C-ACDA-CB3936DD6A77}">
      <dgm:prSet/>
      <dgm:spPr/>
      <dgm:t>
        <a:bodyPr/>
        <a:lstStyle/>
        <a:p>
          <a:endParaRPr lang="en-US"/>
        </a:p>
      </dgm:t>
    </dgm:pt>
    <dgm:pt modelId="{325F01F7-0756-4BB0-8D23-4F60857CDD7C}">
      <dgm:prSet custT="1"/>
      <dgm:spPr>
        <a:ln>
          <a:solidFill>
            <a:schemeClr val="accent1">
              <a:alpha val="90000"/>
            </a:schemeClr>
          </a:solidFill>
        </a:ln>
      </dgm:spPr>
      <dgm:t>
        <a:bodyPr/>
        <a:lstStyle/>
        <a:p>
          <a:r>
            <a:rPr lang="en-US" sz="2400" b="0" i="0" dirty="0" smtClean="0">
              <a:latin typeface="Cambria" pitchFamily="18" charset="0"/>
            </a:rPr>
            <a:t>current provisions: reverse charge, tax deduction, pre-deposit, prosecution exist.</a:t>
          </a:r>
          <a:r>
            <a:rPr lang="en-US" sz="2400" dirty="0" smtClean="0">
              <a:latin typeface="Cambria" pitchFamily="18" charset="0"/>
            </a:rPr>
            <a:t> </a:t>
          </a:r>
          <a:endParaRPr lang="en-US" sz="2400" dirty="0">
            <a:latin typeface="Cambria" pitchFamily="18" charset="0"/>
          </a:endParaRPr>
        </a:p>
      </dgm:t>
    </dgm:pt>
    <dgm:pt modelId="{8FA4E780-09AC-4D3A-A8BE-374AFDD5D44A}" type="parTrans" cxnId="{9D4304A2-B111-4613-B29F-765C9C28105A}">
      <dgm:prSet/>
      <dgm:spPr/>
      <dgm:t>
        <a:bodyPr/>
        <a:lstStyle/>
        <a:p>
          <a:endParaRPr lang="en-US"/>
        </a:p>
      </dgm:t>
    </dgm:pt>
    <dgm:pt modelId="{E18FE41F-46A0-4873-B6D4-C9E0D7A2C7B0}" type="sibTrans" cxnId="{9D4304A2-B111-4613-B29F-765C9C28105A}">
      <dgm:prSet/>
      <dgm:spPr/>
      <dgm:t>
        <a:bodyPr/>
        <a:lstStyle/>
        <a:p>
          <a:endParaRPr lang="en-US"/>
        </a:p>
      </dgm:t>
    </dgm:pt>
    <dgm:pt modelId="{84317A9F-462E-4305-B1BD-1ACB87314A12}" type="pres">
      <dgm:prSet presAssocID="{B282420A-4229-41A2-8C86-A766E549CD42}" presName="Name0" presStyleCnt="0">
        <dgm:presLayoutVars>
          <dgm:dir/>
          <dgm:animLvl val="lvl"/>
          <dgm:resizeHandles/>
        </dgm:presLayoutVars>
      </dgm:prSet>
      <dgm:spPr/>
      <dgm:t>
        <a:bodyPr/>
        <a:lstStyle/>
        <a:p>
          <a:endParaRPr lang="en-US"/>
        </a:p>
      </dgm:t>
    </dgm:pt>
    <dgm:pt modelId="{4BABE971-F87C-405D-A6FC-3C91E593F665}" type="pres">
      <dgm:prSet presAssocID="{301FBC9B-4545-4F4C-9B49-27D4AE7879E0}" presName="linNode" presStyleCnt="0"/>
      <dgm:spPr/>
    </dgm:pt>
    <dgm:pt modelId="{7F339281-0DBC-4B48-8452-2AD493398E9E}" type="pres">
      <dgm:prSet presAssocID="{301FBC9B-4545-4F4C-9B49-27D4AE7879E0}" presName="parentShp" presStyleLbl="node1" presStyleIdx="0" presStyleCnt="2" custScaleX="150000">
        <dgm:presLayoutVars>
          <dgm:bulletEnabled val="1"/>
        </dgm:presLayoutVars>
      </dgm:prSet>
      <dgm:spPr/>
      <dgm:t>
        <a:bodyPr/>
        <a:lstStyle/>
        <a:p>
          <a:endParaRPr lang="en-US"/>
        </a:p>
      </dgm:t>
    </dgm:pt>
    <dgm:pt modelId="{2F09682F-597E-43E5-8AEF-522A3FA3E1DB}" type="pres">
      <dgm:prSet presAssocID="{301FBC9B-4545-4F4C-9B49-27D4AE7879E0}" presName="childShp" presStyleLbl="bgAccFollowNode1" presStyleIdx="0" presStyleCnt="2">
        <dgm:presLayoutVars>
          <dgm:bulletEnabled val="1"/>
        </dgm:presLayoutVars>
      </dgm:prSet>
      <dgm:spPr/>
      <dgm:t>
        <a:bodyPr/>
        <a:lstStyle/>
        <a:p>
          <a:endParaRPr lang="en-US"/>
        </a:p>
      </dgm:t>
    </dgm:pt>
    <dgm:pt modelId="{E743BDD3-CE95-4915-BB79-9E583A686AD7}" type="pres">
      <dgm:prSet presAssocID="{D8B55678-CDCB-47E3-8336-3888FF1CA056}" presName="spacing" presStyleCnt="0"/>
      <dgm:spPr/>
    </dgm:pt>
    <dgm:pt modelId="{E649A998-5594-4D7F-8080-0675F95A7B75}" type="pres">
      <dgm:prSet presAssocID="{1198D20A-174C-4E24-86CA-17C6AB787B20}" presName="linNode" presStyleCnt="0"/>
      <dgm:spPr/>
    </dgm:pt>
    <dgm:pt modelId="{06F434EF-D5CC-48A5-BEC4-D80650E82F4F}" type="pres">
      <dgm:prSet presAssocID="{1198D20A-174C-4E24-86CA-17C6AB787B20}" presName="parentShp" presStyleLbl="node1" presStyleIdx="1" presStyleCnt="2" custScaleX="144898">
        <dgm:presLayoutVars>
          <dgm:bulletEnabled val="1"/>
        </dgm:presLayoutVars>
      </dgm:prSet>
      <dgm:spPr/>
      <dgm:t>
        <a:bodyPr/>
        <a:lstStyle/>
        <a:p>
          <a:endParaRPr lang="en-US"/>
        </a:p>
      </dgm:t>
    </dgm:pt>
    <dgm:pt modelId="{6D38BE49-F0A2-4A99-A84B-8CCD3993A55C}" type="pres">
      <dgm:prSet presAssocID="{1198D20A-174C-4E24-86CA-17C6AB787B20}" presName="childShp" presStyleLbl="bgAccFollowNode1" presStyleIdx="1" presStyleCnt="2">
        <dgm:presLayoutVars>
          <dgm:bulletEnabled val="1"/>
        </dgm:presLayoutVars>
      </dgm:prSet>
      <dgm:spPr/>
      <dgm:t>
        <a:bodyPr/>
        <a:lstStyle/>
        <a:p>
          <a:endParaRPr lang="en-US"/>
        </a:p>
      </dgm:t>
    </dgm:pt>
  </dgm:ptLst>
  <dgm:cxnLst>
    <dgm:cxn modelId="{01247498-A279-4191-9086-AECBD95992EF}" type="presOf" srcId="{325F01F7-0756-4BB0-8D23-4F60857CDD7C}" destId="{6D38BE49-F0A2-4A99-A84B-8CCD3993A55C}" srcOrd="0" destOrd="0" presId="urn:microsoft.com/office/officeart/2005/8/layout/vList6"/>
    <dgm:cxn modelId="{D73915F3-1546-4F70-ABE7-31226931D502}" type="presOf" srcId="{B282420A-4229-41A2-8C86-A766E549CD42}" destId="{84317A9F-462E-4305-B1BD-1ACB87314A12}" srcOrd="0" destOrd="0" presId="urn:microsoft.com/office/officeart/2005/8/layout/vList6"/>
    <dgm:cxn modelId="{CB7CFB0B-A63C-4350-96B3-351E624CAF16}" srcId="{301FBC9B-4545-4F4C-9B49-27D4AE7879E0}" destId="{95D3CEDB-FA3F-4666-8110-98E824A7D0AB}" srcOrd="0" destOrd="0" parTransId="{E9479C7F-A999-4E1C-93E6-DE931D61440A}" sibTransId="{06693816-DE8B-4B1C-90C7-67559C34BAED}"/>
    <dgm:cxn modelId="{C4BB35CD-0519-480C-B33B-C1D526787817}" type="presOf" srcId="{1198D20A-174C-4E24-86CA-17C6AB787B20}" destId="{06F434EF-D5CC-48A5-BEC4-D80650E82F4F}" srcOrd="0" destOrd="0" presId="urn:microsoft.com/office/officeart/2005/8/layout/vList6"/>
    <dgm:cxn modelId="{5ADE3C9B-546E-4398-A955-FA5029F4F53D}" type="presOf" srcId="{F0B6F056-3C27-4CE1-B670-CD634CDE5571}" destId="{2F09682F-597E-43E5-8AEF-522A3FA3E1DB}" srcOrd="0" destOrd="1" presId="urn:microsoft.com/office/officeart/2005/8/layout/vList6"/>
    <dgm:cxn modelId="{9D4304A2-B111-4613-B29F-765C9C28105A}" srcId="{1198D20A-174C-4E24-86CA-17C6AB787B20}" destId="{325F01F7-0756-4BB0-8D23-4F60857CDD7C}" srcOrd="0" destOrd="0" parTransId="{8FA4E780-09AC-4D3A-A8BE-374AFDD5D44A}" sibTransId="{E18FE41F-46A0-4873-B6D4-C9E0D7A2C7B0}"/>
    <dgm:cxn modelId="{89CA6ED4-BA7E-4B0F-9F03-B9D05B15BCFF}" type="presOf" srcId="{95D3CEDB-FA3F-4666-8110-98E824A7D0AB}" destId="{2F09682F-597E-43E5-8AEF-522A3FA3E1DB}" srcOrd="0" destOrd="0" presId="urn:microsoft.com/office/officeart/2005/8/layout/vList6"/>
    <dgm:cxn modelId="{94B3A4F5-D49A-4049-B49B-DFE14DC8E793}" srcId="{301FBC9B-4545-4F4C-9B49-27D4AE7879E0}" destId="{F0B6F056-3C27-4CE1-B670-CD634CDE5571}" srcOrd="1" destOrd="0" parTransId="{BC43F557-6ADE-48E0-AC47-6DFB20C38793}" sibTransId="{42A408A0-C4A9-443D-8F8D-9FD998EDBBEC}"/>
    <dgm:cxn modelId="{A33C8A01-81B6-4C24-BBCC-CC6498078FCF}" srcId="{B282420A-4229-41A2-8C86-A766E549CD42}" destId="{301FBC9B-4545-4F4C-9B49-27D4AE7879E0}" srcOrd="0" destOrd="0" parTransId="{ABC86C1D-FA05-4B6B-B3D8-0EC538C191ED}" sibTransId="{D8B55678-CDCB-47E3-8336-3888FF1CA056}"/>
    <dgm:cxn modelId="{F382FB73-A0F5-4D66-BEA9-AEF85DF73464}" type="presOf" srcId="{301FBC9B-4545-4F4C-9B49-27D4AE7879E0}" destId="{7F339281-0DBC-4B48-8452-2AD493398E9E}" srcOrd="0" destOrd="0" presId="urn:microsoft.com/office/officeart/2005/8/layout/vList6"/>
    <dgm:cxn modelId="{E026CACA-4F98-408C-ACDA-CB3936DD6A77}" srcId="{B282420A-4229-41A2-8C86-A766E549CD42}" destId="{1198D20A-174C-4E24-86CA-17C6AB787B20}" srcOrd="1" destOrd="0" parTransId="{4C7A0B4C-9AF9-4815-ACBB-C60F19519489}" sibTransId="{4BFD8E1C-0E20-4856-B34C-C2140EC05F80}"/>
    <dgm:cxn modelId="{27838918-23EE-4EE3-A91F-7E890D1F0024}" type="presParOf" srcId="{84317A9F-462E-4305-B1BD-1ACB87314A12}" destId="{4BABE971-F87C-405D-A6FC-3C91E593F665}" srcOrd="0" destOrd="0" presId="urn:microsoft.com/office/officeart/2005/8/layout/vList6"/>
    <dgm:cxn modelId="{C6540258-AF5B-4185-A48F-5826B3201372}" type="presParOf" srcId="{4BABE971-F87C-405D-A6FC-3C91E593F665}" destId="{7F339281-0DBC-4B48-8452-2AD493398E9E}" srcOrd="0" destOrd="0" presId="urn:microsoft.com/office/officeart/2005/8/layout/vList6"/>
    <dgm:cxn modelId="{33F0ED05-B896-40F0-88D6-8F4687585966}" type="presParOf" srcId="{4BABE971-F87C-405D-A6FC-3C91E593F665}" destId="{2F09682F-597E-43E5-8AEF-522A3FA3E1DB}" srcOrd="1" destOrd="0" presId="urn:microsoft.com/office/officeart/2005/8/layout/vList6"/>
    <dgm:cxn modelId="{14894C8B-9D17-4465-AD46-C8BBB6E29F9E}" type="presParOf" srcId="{84317A9F-462E-4305-B1BD-1ACB87314A12}" destId="{E743BDD3-CE95-4915-BB79-9E583A686AD7}" srcOrd="1" destOrd="0" presId="urn:microsoft.com/office/officeart/2005/8/layout/vList6"/>
    <dgm:cxn modelId="{4EF16433-0C28-4B88-B54B-A625BC33A17A}" type="presParOf" srcId="{84317A9F-462E-4305-B1BD-1ACB87314A12}" destId="{E649A998-5594-4D7F-8080-0675F95A7B75}" srcOrd="2" destOrd="0" presId="urn:microsoft.com/office/officeart/2005/8/layout/vList6"/>
    <dgm:cxn modelId="{5F319F92-2654-4261-B26F-08729B003C33}" type="presParOf" srcId="{E649A998-5594-4D7F-8080-0675F95A7B75}" destId="{06F434EF-D5CC-48A5-BEC4-D80650E82F4F}" srcOrd="0" destOrd="0" presId="urn:microsoft.com/office/officeart/2005/8/layout/vList6"/>
    <dgm:cxn modelId="{0AB337FA-08AA-4CB5-AAC0-250813D6B39A}" type="presParOf" srcId="{E649A998-5594-4D7F-8080-0675F95A7B75}" destId="{6D38BE49-F0A2-4A99-A84B-8CCD3993A55C}" srcOrd="1" destOrd="0" presId="urn:microsoft.com/office/officeart/2005/8/layout/vList6"/>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32D32CC-7AF9-44ED-A625-DFB3290A9437}"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8FBBEAE7-9620-4C1F-B697-FCBC41BD16EF}">
      <dgm:prSet phldrT="[Text]" custT="1"/>
      <dgm:spPr>
        <a:ln>
          <a:solidFill>
            <a:schemeClr val="accent2">
              <a:lumMod val="50000"/>
            </a:schemeClr>
          </a:solidFill>
        </a:ln>
      </dgm:spPr>
      <dgm:t>
        <a:bodyPr/>
        <a:lstStyle/>
        <a:p>
          <a:r>
            <a:rPr lang="en-US" sz="3200" dirty="0" smtClean="0">
              <a:latin typeface="Cambria" pitchFamily="18" charset="0"/>
            </a:rPr>
            <a:t>When Liability to obtain Registration arise</a:t>
          </a:r>
          <a:endParaRPr lang="en-US" sz="3200" dirty="0">
            <a:latin typeface="Cambria" pitchFamily="18" charset="0"/>
          </a:endParaRPr>
        </a:p>
      </dgm:t>
    </dgm:pt>
    <dgm:pt modelId="{E4EA15A1-8BBE-41B9-88FB-935E3854CAB6}" type="parTrans" cxnId="{110E5AD9-B0E1-4AEC-AB91-BC808922B932}">
      <dgm:prSet/>
      <dgm:spPr/>
      <dgm:t>
        <a:bodyPr/>
        <a:lstStyle/>
        <a:p>
          <a:endParaRPr lang="en-US"/>
        </a:p>
      </dgm:t>
    </dgm:pt>
    <dgm:pt modelId="{75651360-95EC-40AA-A908-CE28C2F9D14A}" type="sibTrans" cxnId="{110E5AD9-B0E1-4AEC-AB91-BC808922B932}">
      <dgm:prSet/>
      <dgm:spPr/>
      <dgm:t>
        <a:bodyPr/>
        <a:lstStyle/>
        <a:p>
          <a:endParaRPr lang="en-US"/>
        </a:p>
      </dgm:t>
    </dgm:pt>
    <dgm:pt modelId="{6E035EA5-1A11-4B80-8BF1-4275056FC6BD}">
      <dgm:prSet phldrT="[Text]" custT="1"/>
      <dgm:spPr>
        <a:ln>
          <a:solidFill>
            <a:schemeClr val="accent2">
              <a:lumMod val="50000"/>
            </a:schemeClr>
          </a:solidFill>
        </a:ln>
      </dgm:spPr>
      <dgm:t>
        <a:bodyPr/>
        <a:lstStyle/>
        <a:p>
          <a:r>
            <a:rPr lang="en-US" sz="3200" dirty="0" smtClean="0">
              <a:latin typeface="Cambria" pitchFamily="18" charset="0"/>
            </a:rPr>
            <a:t>starts a new business</a:t>
          </a:r>
          <a:endParaRPr lang="en-US" sz="3200" dirty="0"/>
        </a:p>
      </dgm:t>
    </dgm:pt>
    <dgm:pt modelId="{35DE5F75-C577-4A8F-B834-1BA230D384D7}" type="parTrans" cxnId="{149CFB82-D867-43BE-BD73-D1A98CE5D053}">
      <dgm:prSet/>
      <dgm:spPr/>
      <dgm:t>
        <a:bodyPr/>
        <a:lstStyle/>
        <a:p>
          <a:endParaRPr lang="en-US"/>
        </a:p>
      </dgm:t>
    </dgm:pt>
    <dgm:pt modelId="{387AF22C-2BF1-4652-9470-9AAB700E07D5}" type="sibTrans" cxnId="{149CFB82-D867-43BE-BD73-D1A98CE5D053}">
      <dgm:prSet/>
      <dgm:spPr/>
      <dgm:t>
        <a:bodyPr/>
        <a:lstStyle/>
        <a:p>
          <a:endParaRPr lang="en-US"/>
        </a:p>
      </dgm:t>
    </dgm:pt>
    <dgm:pt modelId="{749D3586-2CC0-4FFC-9D34-A1A9C90820D8}">
      <dgm:prSet phldrT="[Text]" custT="1"/>
      <dgm:spPr>
        <a:ln>
          <a:solidFill>
            <a:schemeClr val="accent2">
              <a:lumMod val="50000"/>
            </a:schemeClr>
          </a:solidFill>
        </a:ln>
      </dgm:spPr>
      <dgm:t>
        <a:bodyPr/>
        <a:lstStyle/>
        <a:p>
          <a:r>
            <a:rPr lang="en-US" sz="3200" dirty="0" smtClean="0">
              <a:latin typeface="Cambria" pitchFamily="18" charset="0"/>
            </a:rPr>
            <a:t>dealer crosses the required threshold exemption </a:t>
          </a:r>
          <a:endParaRPr lang="en-US" sz="3200" dirty="0"/>
        </a:p>
      </dgm:t>
    </dgm:pt>
    <dgm:pt modelId="{B8B7035A-F0BD-419A-BD99-80B23106C545}" type="sibTrans" cxnId="{3FCB28CC-A219-44F4-AC77-25053F8BDE43}">
      <dgm:prSet/>
      <dgm:spPr/>
      <dgm:t>
        <a:bodyPr/>
        <a:lstStyle/>
        <a:p>
          <a:endParaRPr lang="en-US"/>
        </a:p>
      </dgm:t>
    </dgm:pt>
    <dgm:pt modelId="{35A2B25A-4F24-4F41-93ED-E75D718690A0}" type="parTrans" cxnId="{3FCB28CC-A219-44F4-AC77-25053F8BDE43}">
      <dgm:prSet/>
      <dgm:spPr/>
      <dgm:t>
        <a:bodyPr/>
        <a:lstStyle/>
        <a:p>
          <a:endParaRPr lang="en-US"/>
        </a:p>
      </dgm:t>
    </dgm:pt>
    <dgm:pt modelId="{8F97C2E9-8FC8-4DE0-A534-E787EDCAF166}" type="pres">
      <dgm:prSet presAssocID="{432D32CC-7AF9-44ED-A625-DFB3290A9437}" presName="mainComposite" presStyleCnt="0">
        <dgm:presLayoutVars>
          <dgm:chPref val="1"/>
          <dgm:dir/>
          <dgm:animOne val="branch"/>
          <dgm:animLvl val="lvl"/>
          <dgm:resizeHandles val="exact"/>
        </dgm:presLayoutVars>
      </dgm:prSet>
      <dgm:spPr/>
      <dgm:t>
        <a:bodyPr/>
        <a:lstStyle/>
        <a:p>
          <a:endParaRPr lang="en-US"/>
        </a:p>
      </dgm:t>
    </dgm:pt>
    <dgm:pt modelId="{765855D2-68AD-4463-934B-E58B217C64F0}" type="pres">
      <dgm:prSet presAssocID="{432D32CC-7AF9-44ED-A625-DFB3290A9437}" presName="hierFlow" presStyleCnt="0"/>
      <dgm:spPr/>
    </dgm:pt>
    <dgm:pt modelId="{C6CA3178-8F46-4E90-AD23-3C03B3281EB1}" type="pres">
      <dgm:prSet presAssocID="{432D32CC-7AF9-44ED-A625-DFB3290A9437}" presName="hierChild1" presStyleCnt="0">
        <dgm:presLayoutVars>
          <dgm:chPref val="1"/>
          <dgm:animOne val="branch"/>
          <dgm:animLvl val="lvl"/>
        </dgm:presLayoutVars>
      </dgm:prSet>
      <dgm:spPr/>
    </dgm:pt>
    <dgm:pt modelId="{02148FD1-E46C-41EF-A2EB-42AAB4192ADA}" type="pres">
      <dgm:prSet presAssocID="{8FBBEAE7-9620-4C1F-B697-FCBC41BD16EF}" presName="Name14" presStyleCnt="0"/>
      <dgm:spPr/>
    </dgm:pt>
    <dgm:pt modelId="{97573D59-E447-4C49-83EC-73BDE8CC366E}" type="pres">
      <dgm:prSet presAssocID="{8FBBEAE7-9620-4C1F-B697-FCBC41BD16EF}" presName="level1Shape" presStyleLbl="node0" presStyleIdx="0" presStyleCnt="1">
        <dgm:presLayoutVars>
          <dgm:chPref val="3"/>
        </dgm:presLayoutVars>
      </dgm:prSet>
      <dgm:spPr/>
      <dgm:t>
        <a:bodyPr/>
        <a:lstStyle/>
        <a:p>
          <a:endParaRPr lang="en-US"/>
        </a:p>
      </dgm:t>
    </dgm:pt>
    <dgm:pt modelId="{7A5D9D64-0483-4187-ACB5-4E6CB88FD17E}" type="pres">
      <dgm:prSet presAssocID="{8FBBEAE7-9620-4C1F-B697-FCBC41BD16EF}" presName="hierChild2" presStyleCnt="0"/>
      <dgm:spPr/>
    </dgm:pt>
    <dgm:pt modelId="{69833241-008F-4878-8ABF-80B7C016B3BB}" type="pres">
      <dgm:prSet presAssocID="{35A2B25A-4F24-4F41-93ED-E75D718690A0}" presName="Name19" presStyleLbl="parChTrans1D2" presStyleIdx="0" presStyleCnt="2"/>
      <dgm:spPr/>
      <dgm:t>
        <a:bodyPr/>
        <a:lstStyle/>
        <a:p>
          <a:endParaRPr lang="en-US"/>
        </a:p>
      </dgm:t>
    </dgm:pt>
    <dgm:pt modelId="{57A265A5-8825-4051-A837-0F2C2E4C9547}" type="pres">
      <dgm:prSet presAssocID="{749D3586-2CC0-4FFC-9D34-A1A9C90820D8}" presName="Name21" presStyleCnt="0"/>
      <dgm:spPr/>
    </dgm:pt>
    <dgm:pt modelId="{FCBA304B-34CF-4E6C-B155-5B599D8790E9}" type="pres">
      <dgm:prSet presAssocID="{749D3586-2CC0-4FFC-9D34-A1A9C90820D8}" presName="level2Shape" presStyleLbl="node2" presStyleIdx="0" presStyleCnt="2"/>
      <dgm:spPr/>
      <dgm:t>
        <a:bodyPr/>
        <a:lstStyle/>
        <a:p>
          <a:endParaRPr lang="en-US"/>
        </a:p>
      </dgm:t>
    </dgm:pt>
    <dgm:pt modelId="{2370F184-3DF4-4D8C-94B2-BAC349EF2573}" type="pres">
      <dgm:prSet presAssocID="{749D3586-2CC0-4FFC-9D34-A1A9C90820D8}" presName="hierChild3" presStyleCnt="0"/>
      <dgm:spPr/>
    </dgm:pt>
    <dgm:pt modelId="{962ACE24-3827-40E8-9C10-02D33ED33EE3}" type="pres">
      <dgm:prSet presAssocID="{35DE5F75-C577-4A8F-B834-1BA230D384D7}" presName="Name19" presStyleLbl="parChTrans1D2" presStyleIdx="1" presStyleCnt="2"/>
      <dgm:spPr/>
      <dgm:t>
        <a:bodyPr/>
        <a:lstStyle/>
        <a:p>
          <a:endParaRPr lang="en-US"/>
        </a:p>
      </dgm:t>
    </dgm:pt>
    <dgm:pt modelId="{E5BAF8C7-6B10-40B4-B2A5-DBFE05F7F6C3}" type="pres">
      <dgm:prSet presAssocID="{6E035EA5-1A11-4B80-8BF1-4275056FC6BD}" presName="Name21" presStyleCnt="0"/>
      <dgm:spPr/>
    </dgm:pt>
    <dgm:pt modelId="{609D8084-0700-4579-9410-82651A6D9017}" type="pres">
      <dgm:prSet presAssocID="{6E035EA5-1A11-4B80-8BF1-4275056FC6BD}" presName="level2Shape" presStyleLbl="node2" presStyleIdx="1" presStyleCnt="2"/>
      <dgm:spPr/>
      <dgm:t>
        <a:bodyPr/>
        <a:lstStyle/>
        <a:p>
          <a:endParaRPr lang="en-US"/>
        </a:p>
      </dgm:t>
    </dgm:pt>
    <dgm:pt modelId="{AE6D392F-E2DC-4E4B-95EE-9C69BE57F09E}" type="pres">
      <dgm:prSet presAssocID="{6E035EA5-1A11-4B80-8BF1-4275056FC6BD}" presName="hierChild3" presStyleCnt="0"/>
      <dgm:spPr/>
    </dgm:pt>
    <dgm:pt modelId="{77B65CA9-48DB-42D7-80AD-63EF755C5D73}" type="pres">
      <dgm:prSet presAssocID="{432D32CC-7AF9-44ED-A625-DFB3290A9437}" presName="bgShapesFlow" presStyleCnt="0"/>
      <dgm:spPr/>
    </dgm:pt>
  </dgm:ptLst>
  <dgm:cxnLst>
    <dgm:cxn modelId="{D0973EE1-A3A3-4E74-8AC4-A5F4A2C48B66}" type="presOf" srcId="{35DE5F75-C577-4A8F-B834-1BA230D384D7}" destId="{962ACE24-3827-40E8-9C10-02D33ED33EE3}" srcOrd="0" destOrd="0" presId="urn:microsoft.com/office/officeart/2005/8/layout/hierarchy6"/>
    <dgm:cxn modelId="{31C0B83A-0AD5-4D62-BD2C-82A08BAC5159}" type="presOf" srcId="{432D32CC-7AF9-44ED-A625-DFB3290A9437}" destId="{8F97C2E9-8FC8-4DE0-A534-E787EDCAF166}" srcOrd="0" destOrd="0" presId="urn:microsoft.com/office/officeart/2005/8/layout/hierarchy6"/>
    <dgm:cxn modelId="{00C68AF8-AC7D-482C-B08F-677D5EBF7C1E}" type="presOf" srcId="{8FBBEAE7-9620-4C1F-B697-FCBC41BD16EF}" destId="{97573D59-E447-4C49-83EC-73BDE8CC366E}" srcOrd="0" destOrd="0" presId="urn:microsoft.com/office/officeart/2005/8/layout/hierarchy6"/>
    <dgm:cxn modelId="{9F4BECAD-20C0-45B4-8AA4-FFC5F7B506D5}" type="presOf" srcId="{749D3586-2CC0-4FFC-9D34-A1A9C90820D8}" destId="{FCBA304B-34CF-4E6C-B155-5B599D8790E9}" srcOrd="0" destOrd="0" presId="urn:microsoft.com/office/officeart/2005/8/layout/hierarchy6"/>
    <dgm:cxn modelId="{3FCB28CC-A219-44F4-AC77-25053F8BDE43}" srcId="{8FBBEAE7-9620-4C1F-B697-FCBC41BD16EF}" destId="{749D3586-2CC0-4FFC-9D34-A1A9C90820D8}" srcOrd="0" destOrd="0" parTransId="{35A2B25A-4F24-4F41-93ED-E75D718690A0}" sibTransId="{B8B7035A-F0BD-419A-BD99-80B23106C545}"/>
    <dgm:cxn modelId="{110E5AD9-B0E1-4AEC-AB91-BC808922B932}" srcId="{432D32CC-7AF9-44ED-A625-DFB3290A9437}" destId="{8FBBEAE7-9620-4C1F-B697-FCBC41BD16EF}" srcOrd="0" destOrd="0" parTransId="{E4EA15A1-8BBE-41B9-88FB-935E3854CAB6}" sibTransId="{75651360-95EC-40AA-A908-CE28C2F9D14A}"/>
    <dgm:cxn modelId="{CA0ABFE0-A3A7-4FAA-9361-052305BB8A4E}" type="presOf" srcId="{6E035EA5-1A11-4B80-8BF1-4275056FC6BD}" destId="{609D8084-0700-4579-9410-82651A6D9017}" srcOrd="0" destOrd="0" presId="urn:microsoft.com/office/officeart/2005/8/layout/hierarchy6"/>
    <dgm:cxn modelId="{B50CDCFA-FC58-4627-9C16-1746A2D9250E}" type="presOf" srcId="{35A2B25A-4F24-4F41-93ED-E75D718690A0}" destId="{69833241-008F-4878-8ABF-80B7C016B3BB}" srcOrd="0" destOrd="0" presId="urn:microsoft.com/office/officeart/2005/8/layout/hierarchy6"/>
    <dgm:cxn modelId="{149CFB82-D867-43BE-BD73-D1A98CE5D053}" srcId="{8FBBEAE7-9620-4C1F-B697-FCBC41BD16EF}" destId="{6E035EA5-1A11-4B80-8BF1-4275056FC6BD}" srcOrd="1" destOrd="0" parTransId="{35DE5F75-C577-4A8F-B834-1BA230D384D7}" sibTransId="{387AF22C-2BF1-4652-9470-9AAB700E07D5}"/>
    <dgm:cxn modelId="{2C107389-3050-4E48-A1AB-A34AD625E1AD}" type="presParOf" srcId="{8F97C2E9-8FC8-4DE0-A534-E787EDCAF166}" destId="{765855D2-68AD-4463-934B-E58B217C64F0}" srcOrd="0" destOrd="0" presId="urn:microsoft.com/office/officeart/2005/8/layout/hierarchy6"/>
    <dgm:cxn modelId="{6E18F793-DF92-41B9-B19C-141E2A76D56F}" type="presParOf" srcId="{765855D2-68AD-4463-934B-E58B217C64F0}" destId="{C6CA3178-8F46-4E90-AD23-3C03B3281EB1}" srcOrd="0" destOrd="0" presId="urn:microsoft.com/office/officeart/2005/8/layout/hierarchy6"/>
    <dgm:cxn modelId="{C27B769F-7143-43D0-979A-67F0DAFE6981}" type="presParOf" srcId="{C6CA3178-8F46-4E90-AD23-3C03B3281EB1}" destId="{02148FD1-E46C-41EF-A2EB-42AAB4192ADA}" srcOrd="0" destOrd="0" presId="urn:microsoft.com/office/officeart/2005/8/layout/hierarchy6"/>
    <dgm:cxn modelId="{21543C29-98D0-4ECE-8A13-2750E69A4E7D}" type="presParOf" srcId="{02148FD1-E46C-41EF-A2EB-42AAB4192ADA}" destId="{97573D59-E447-4C49-83EC-73BDE8CC366E}" srcOrd="0" destOrd="0" presId="urn:microsoft.com/office/officeart/2005/8/layout/hierarchy6"/>
    <dgm:cxn modelId="{FC2EFDA0-A023-40D9-A83E-3F70ACD03ABA}" type="presParOf" srcId="{02148FD1-E46C-41EF-A2EB-42AAB4192ADA}" destId="{7A5D9D64-0483-4187-ACB5-4E6CB88FD17E}" srcOrd="1" destOrd="0" presId="urn:microsoft.com/office/officeart/2005/8/layout/hierarchy6"/>
    <dgm:cxn modelId="{B733995F-0989-47B4-BD03-859B14EFB2DB}" type="presParOf" srcId="{7A5D9D64-0483-4187-ACB5-4E6CB88FD17E}" destId="{69833241-008F-4878-8ABF-80B7C016B3BB}" srcOrd="0" destOrd="0" presId="urn:microsoft.com/office/officeart/2005/8/layout/hierarchy6"/>
    <dgm:cxn modelId="{4708A47A-FD1B-4D79-8824-A35C8C361730}" type="presParOf" srcId="{7A5D9D64-0483-4187-ACB5-4E6CB88FD17E}" destId="{57A265A5-8825-4051-A837-0F2C2E4C9547}" srcOrd="1" destOrd="0" presId="urn:microsoft.com/office/officeart/2005/8/layout/hierarchy6"/>
    <dgm:cxn modelId="{8BED6A7D-9F1C-44B8-9289-EC0190B5AF0C}" type="presParOf" srcId="{57A265A5-8825-4051-A837-0F2C2E4C9547}" destId="{FCBA304B-34CF-4E6C-B155-5B599D8790E9}" srcOrd="0" destOrd="0" presId="urn:microsoft.com/office/officeart/2005/8/layout/hierarchy6"/>
    <dgm:cxn modelId="{91F79175-878D-4093-A1B4-9DCD6C2FB37F}" type="presParOf" srcId="{57A265A5-8825-4051-A837-0F2C2E4C9547}" destId="{2370F184-3DF4-4D8C-94B2-BAC349EF2573}" srcOrd="1" destOrd="0" presId="urn:microsoft.com/office/officeart/2005/8/layout/hierarchy6"/>
    <dgm:cxn modelId="{E83FD1E2-DED1-41DD-A31A-642F0BA3E537}" type="presParOf" srcId="{7A5D9D64-0483-4187-ACB5-4E6CB88FD17E}" destId="{962ACE24-3827-40E8-9C10-02D33ED33EE3}" srcOrd="2" destOrd="0" presId="urn:microsoft.com/office/officeart/2005/8/layout/hierarchy6"/>
    <dgm:cxn modelId="{6AF53850-60B0-4DC2-816D-B4A0309A2E64}" type="presParOf" srcId="{7A5D9D64-0483-4187-ACB5-4E6CB88FD17E}" destId="{E5BAF8C7-6B10-40B4-B2A5-DBFE05F7F6C3}" srcOrd="3" destOrd="0" presId="urn:microsoft.com/office/officeart/2005/8/layout/hierarchy6"/>
    <dgm:cxn modelId="{5EB829E8-31DA-4317-899B-286C1823DAFA}" type="presParOf" srcId="{E5BAF8C7-6B10-40B4-B2A5-DBFE05F7F6C3}" destId="{609D8084-0700-4579-9410-82651A6D9017}" srcOrd="0" destOrd="0" presId="urn:microsoft.com/office/officeart/2005/8/layout/hierarchy6"/>
    <dgm:cxn modelId="{210DB49C-01A4-43E1-8BB4-272F396A9773}" type="presParOf" srcId="{E5BAF8C7-6B10-40B4-B2A5-DBFE05F7F6C3}" destId="{AE6D392F-E2DC-4E4B-95EE-9C69BE57F09E}" srcOrd="1" destOrd="0" presId="urn:microsoft.com/office/officeart/2005/8/layout/hierarchy6"/>
    <dgm:cxn modelId="{49E722CC-B99F-4A55-A2B3-6A9F709749D4}" type="presParOf" srcId="{8F97C2E9-8FC8-4DE0-A534-E787EDCAF166}" destId="{77B65CA9-48DB-42D7-80AD-63EF755C5D73}" srcOrd="1" destOrd="0" presId="urn:microsoft.com/office/officeart/2005/8/layout/hierarchy6"/>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7327A82-7801-46C0-BD6C-87595E02DCD6}" type="doc">
      <dgm:prSet loTypeId="urn:microsoft.com/office/officeart/2005/8/layout/process2" loCatId="process" qsTypeId="urn:microsoft.com/office/officeart/2005/8/quickstyle/simple1" qsCatId="simple" csTypeId="urn:microsoft.com/office/officeart/2005/8/colors/accent1_2" csCatId="accent1" phldr="1"/>
      <dgm:spPr/>
    </dgm:pt>
    <dgm:pt modelId="{B910EF49-A977-487D-867C-AB4FE2E051C1}">
      <dgm:prSet phldrT="[Text]" custT="1"/>
      <dgm:spPr>
        <a:ln>
          <a:solidFill>
            <a:schemeClr val="accent2">
              <a:lumMod val="50000"/>
            </a:schemeClr>
          </a:solidFill>
        </a:ln>
      </dgm:spPr>
      <dgm:t>
        <a:bodyPr/>
        <a:lstStyle/>
        <a:p>
          <a:r>
            <a:rPr lang="en-US" sz="3000" dirty="0" smtClean="0">
              <a:latin typeface="Cambria" pitchFamily="18" charset="0"/>
            </a:rPr>
            <a:t>Registration would be granted through common GST portal</a:t>
          </a:r>
          <a:endParaRPr lang="en-US" sz="3000" dirty="0"/>
        </a:p>
      </dgm:t>
    </dgm:pt>
    <dgm:pt modelId="{9A6A76EE-62EE-4577-B080-BA9C693AF784}" type="parTrans" cxnId="{C82390D4-91D5-4303-B170-0E252A8053AF}">
      <dgm:prSet/>
      <dgm:spPr/>
      <dgm:t>
        <a:bodyPr/>
        <a:lstStyle/>
        <a:p>
          <a:endParaRPr lang="en-US"/>
        </a:p>
      </dgm:t>
    </dgm:pt>
    <dgm:pt modelId="{77B51864-3463-4622-BEF3-69F47F32D00A}" type="sibTrans" cxnId="{C82390D4-91D5-4303-B170-0E252A8053AF}">
      <dgm:prSet/>
      <dgm:spPr/>
      <dgm:t>
        <a:bodyPr/>
        <a:lstStyle/>
        <a:p>
          <a:endParaRPr lang="en-US"/>
        </a:p>
      </dgm:t>
    </dgm:pt>
    <dgm:pt modelId="{5938ACD8-BD11-45A6-B0D1-0423D48BAE39}">
      <dgm:prSet custT="1"/>
      <dgm:spPr>
        <a:ln>
          <a:solidFill>
            <a:schemeClr val="accent2">
              <a:lumMod val="50000"/>
            </a:schemeClr>
          </a:solidFill>
        </a:ln>
      </dgm:spPr>
      <dgm:t>
        <a:bodyPr/>
        <a:lstStyle/>
        <a:p>
          <a:r>
            <a:rPr lang="en-US" sz="3000" dirty="0" smtClean="0">
              <a:latin typeface="Cambria" pitchFamily="18" charset="0"/>
            </a:rPr>
            <a:t>Application will be required to apply online.</a:t>
          </a:r>
          <a:endParaRPr lang="en-US" sz="3000" dirty="0"/>
        </a:p>
      </dgm:t>
    </dgm:pt>
    <dgm:pt modelId="{18CBE286-A8BC-4044-863E-BB6B5FD17AAC}" type="parTrans" cxnId="{219EBAFC-6F35-416D-96D4-3BF1BBB88BF1}">
      <dgm:prSet/>
      <dgm:spPr/>
      <dgm:t>
        <a:bodyPr/>
        <a:lstStyle/>
        <a:p>
          <a:endParaRPr lang="en-US"/>
        </a:p>
      </dgm:t>
    </dgm:pt>
    <dgm:pt modelId="{8C0C4A1B-75F4-45F5-82F7-8081971214A4}" type="sibTrans" cxnId="{219EBAFC-6F35-416D-96D4-3BF1BBB88BF1}">
      <dgm:prSet/>
      <dgm:spPr/>
      <dgm:t>
        <a:bodyPr/>
        <a:lstStyle/>
        <a:p>
          <a:endParaRPr lang="en-US"/>
        </a:p>
      </dgm:t>
    </dgm:pt>
    <dgm:pt modelId="{636DDBA4-212D-4A00-8DB2-D8DAAC5A7307}" type="pres">
      <dgm:prSet presAssocID="{07327A82-7801-46C0-BD6C-87595E02DCD6}" presName="linearFlow" presStyleCnt="0">
        <dgm:presLayoutVars>
          <dgm:resizeHandles val="exact"/>
        </dgm:presLayoutVars>
      </dgm:prSet>
      <dgm:spPr/>
    </dgm:pt>
    <dgm:pt modelId="{A3CC9797-A106-41DA-967C-BDF931002FE1}" type="pres">
      <dgm:prSet presAssocID="{B910EF49-A977-487D-867C-AB4FE2E051C1}" presName="node" presStyleLbl="node1" presStyleIdx="0" presStyleCnt="2">
        <dgm:presLayoutVars>
          <dgm:bulletEnabled val="1"/>
        </dgm:presLayoutVars>
      </dgm:prSet>
      <dgm:spPr/>
      <dgm:t>
        <a:bodyPr/>
        <a:lstStyle/>
        <a:p>
          <a:endParaRPr lang="en-US"/>
        </a:p>
      </dgm:t>
    </dgm:pt>
    <dgm:pt modelId="{2AF5CFE7-C0E0-489B-930F-A37971F82A0D}" type="pres">
      <dgm:prSet presAssocID="{77B51864-3463-4622-BEF3-69F47F32D00A}" presName="sibTrans" presStyleLbl="sibTrans2D1" presStyleIdx="0" presStyleCnt="1"/>
      <dgm:spPr/>
      <dgm:t>
        <a:bodyPr/>
        <a:lstStyle/>
        <a:p>
          <a:endParaRPr lang="en-US"/>
        </a:p>
      </dgm:t>
    </dgm:pt>
    <dgm:pt modelId="{74D44F64-8695-4B6F-9A87-57F1A412C28F}" type="pres">
      <dgm:prSet presAssocID="{77B51864-3463-4622-BEF3-69F47F32D00A}" presName="connectorText" presStyleLbl="sibTrans2D1" presStyleIdx="0" presStyleCnt="1"/>
      <dgm:spPr/>
      <dgm:t>
        <a:bodyPr/>
        <a:lstStyle/>
        <a:p>
          <a:endParaRPr lang="en-US"/>
        </a:p>
      </dgm:t>
    </dgm:pt>
    <dgm:pt modelId="{172FB0CE-4B36-422A-B0D4-06ED0D3BFBD5}" type="pres">
      <dgm:prSet presAssocID="{5938ACD8-BD11-45A6-B0D1-0423D48BAE39}" presName="node" presStyleLbl="node1" presStyleIdx="1" presStyleCnt="2">
        <dgm:presLayoutVars>
          <dgm:bulletEnabled val="1"/>
        </dgm:presLayoutVars>
      </dgm:prSet>
      <dgm:spPr/>
      <dgm:t>
        <a:bodyPr/>
        <a:lstStyle/>
        <a:p>
          <a:endParaRPr lang="en-US"/>
        </a:p>
      </dgm:t>
    </dgm:pt>
  </dgm:ptLst>
  <dgm:cxnLst>
    <dgm:cxn modelId="{332CCB81-C466-4245-A6A5-4EC235AFA091}" type="presOf" srcId="{B910EF49-A977-487D-867C-AB4FE2E051C1}" destId="{A3CC9797-A106-41DA-967C-BDF931002FE1}" srcOrd="0" destOrd="0" presId="urn:microsoft.com/office/officeart/2005/8/layout/process2"/>
    <dgm:cxn modelId="{2FA4058E-0793-4064-A1A8-039E2FA0A5C1}" type="presOf" srcId="{07327A82-7801-46C0-BD6C-87595E02DCD6}" destId="{636DDBA4-212D-4A00-8DB2-D8DAAC5A7307}" srcOrd="0" destOrd="0" presId="urn:microsoft.com/office/officeart/2005/8/layout/process2"/>
    <dgm:cxn modelId="{C82390D4-91D5-4303-B170-0E252A8053AF}" srcId="{07327A82-7801-46C0-BD6C-87595E02DCD6}" destId="{B910EF49-A977-487D-867C-AB4FE2E051C1}" srcOrd="0" destOrd="0" parTransId="{9A6A76EE-62EE-4577-B080-BA9C693AF784}" sibTransId="{77B51864-3463-4622-BEF3-69F47F32D00A}"/>
    <dgm:cxn modelId="{F23916D5-F745-466D-A76A-335461660176}" type="presOf" srcId="{77B51864-3463-4622-BEF3-69F47F32D00A}" destId="{2AF5CFE7-C0E0-489B-930F-A37971F82A0D}" srcOrd="0" destOrd="0" presId="urn:microsoft.com/office/officeart/2005/8/layout/process2"/>
    <dgm:cxn modelId="{1196BF76-B1B6-4932-9D5E-0F8287F6C835}" type="presOf" srcId="{77B51864-3463-4622-BEF3-69F47F32D00A}" destId="{74D44F64-8695-4B6F-9A87-57F1A412C28F}" srcOrd="1" destOrd="0" presId="urn:microsoft.com/office/officeart/2005/8/layout/process2"/>
    <dgm:cxn modelId="{219EBAFC-6F35-416D-96D4-3BF1BBB88BF1}" srcId="{07327A82-7801-46C0-BD6C-87595E02DCD6}" destId="{5938ACD8-BD11-45A6-B0D1-0423D48BAE39}" srcOrd="1" destOrd="0" parTransId="{18CBE286-A8BC-4044-863E-BB6B5FD17AAC}" sibTransId="{8C0C4A1B-75F4-45F5-82F7-8081971214A4}"/>
    <dgm:cxn modelId="{A91F3AB3-D7F0-4438-B717-F218C0AD1365}" type="presOf" srcId="{5938ACD8-BD11-45A6-B0D1-0423D48BAE39}" destId="{172FB0CE-4B36-422A-B0D4-06ED0D3BFBD5}" srcOrd="0" destOrd="0" presId="urn:microsoft.com/office/officeart/2005/8/layout/process2"/>
    <dgm:cxn modelId="{F0ECC27B-A6EE-4F6E-8038-5090AF6196D0}" type="presParOf" srcId="{636DDBA4-212D-4A00-8DB2-D8DAAC5A7307}" destId="{A3CC9797-A106-41DA-967C-BDF931002FE1}" srcOrd="0" destOrd="0" presId="urn:microsoft.com/office/officeart/2005/8/layout/process2"/>
    <dgm:cxn modelId="{04D7DF31-9DCD-41A6-9CF8-AB56617419F6}" type="presParOf" srcId="{636DDBA4-212D-4A00-8DB2-D8DAAC5A7307}" destId="{2AF5CFE7-C0E0-489B-930F-A37971F82A0D}" srcOrd="1" destOrd="0" presId="urn:microsoft.com/office/officeart/2005/8/layout/process2"/>
    <dgm:cxn modelId="{FCD722B6-50B5-414B-9132-C41984693EDA}" type="presParOf" srcId="{2AF5CFE7-C0E0-489B-930F-A37971F82A0D}" destId="{74D44F64-8695-4B6F-9A87-57F1A412C28F}" srcOrd="0" destOrd="0" presId="urn:microsoft.com/office/officeart/2005/8/layout/process2"/>
    <dgm:cxn modelId="{48F97EED-255B-4D36-86F7-6D1751B46171}" type="presParOf" srcId="{636DDBA4-212D-4A00-8DB2-D8DAAC5A7307}" destId="{172FB0CE-4B36-422A-B0D4-06ED0D3BFBD5}" srcOrd="2"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6ACFAA8-A252-4C3D-92F7-4B959C0AB0B4}" type="doc">
      <dgm:prSet loTypeId="urn:microsoft.com/office/officeart/2005/8/layout/process2" loCatId="process" qsTypeId="urn:microsoft.com/office/officeart/2005/8/quickstyle/simple1" qsCatId="simple" csTypeId="urn:microsoft.com/office/officeart/2005/8/colors/accent1_2" csCatId="accent1" phldr="1"/>
      <dgm:spPr/>
    </dgm:pt>
    <dgm:pt modelId="{9FDF7788-EAFC-44EE-A911-D29B373C3665}">
      <dgm:prSet phldrT="[Text]" custT="1"/>
      <dgm:spPr>
        <a:ln>
          <a:solidFill>
            <a:schemeClr val="accent2">
              <a:lumMod val="50000"/>
            </a:schemeClr>
          </a:solidFill>
        </a:ln>
      </dgm:spPr>
      <dgm:t>
        <a:bodyPr/>
        <a:lstStyle/>
        <a:p>
          <a:pPr algn="l"/>
          <a:r>
            <a:rPr lang="en-US" sz="3200" i="1" u="sng" dirty="0" smtClean="0">
              <a:latin typeface="Cambria" pitchFamily="18" charset="0"/>
            </a:rPr>
            <a:t>Scanned Documents with application </a:t>
          </a:r>
        </a:p>
        <a:p>
          <a:pPr algn="l"/>
          <a:r>
            <a:rPr lang="en-US" sz="2800" dirty="0" smtClean="0">
              <a:latin typeface="Cambria" pitchFamily="18" charset="0"/>
            </a:rPr>
            <a:t>(</a:t>
          </a:r>
          <a:r>
            <a:rPr lang="en-US" sz="2800" dirty="0" err="1" smtClean="0">
              <a:latin typeface="Cambria" pitchFamily="18" charset="0"/>
            </a:rPr>
            <a:t>i</a:t>
          </a:r>
          <a:r>
            <a:rPr lang="en-US" sz="2800" dirty="0" smtClean="0">
              <a:latin typeface="Cambria" pitchFamily="18" charset="0"/>
            </a:rPr>
            <a:t>)  Constitution of Business</a:t>
          </a:r>
        </a:p>
        <a:p>
          <a:pPr algn="l"/>
          <a:r>
            <a:rPr lang="en-US" sz="2800" dirty="0" smtClean="0">
              <a:latin typeface="Cambria" pitchFamily="18" charset="0"/>
            </a:rPr>
            <a:t>(ii)  Details of the Principle place of business</a:t>
          </a:r>
        </a:p>
        <a:p>
          <a:pPr algn="l"/>
          <a:r>
            <a:rPr lang="en-US" sz="2800" dirty="0" smtClean="0">
              <a:latin typeface="Cambria" pitchFamily="18" charset="0"/>
            </a:rPr>
            <a:t>(iii)  Details of bank Account</a:t>
          </a:r>
        </a:p>
        <a:p>
          <a:pPr algn="l"/>
          <a:r>
            <a:rPr lang="en-US" sz="2800" dirty="0" smtClean="0">
              <a:latin typeface="Cambria" pitchFamily="18" charset="0"/>
            </a:rPr>
            <a:t>(iv)  Details of authorised signatory</a:t>
          </a:r>
        </a:p>
        <a:p>
          <a:pPr algn="l"/>
          <a:r>
            <a:rPr lang="en-US" sz="2800" dirty="0" smtClean="0">
              <a:latin typeface="Cambria" pitchFamily="18" charset="0"/>
            </a:rPr>
            <a:t>(v)  Photograph of authorised  person</a:t>
          </a:r>
          <a:r>
            <a:rPr lang="en-US" sz="2800" dirty="0" smtClean="0"/>
            <a:t>.</a:t>
          </a:r>
        </a:p>
        <a:p>
          <a:pPr algn="ctr"/>
          <a:endParaRPr lang="en-US" sz="3100" dirty="0"/>
        </a:p>
      </dgm:t>
    </dgm:pt>
    <dgm:pt modelId="{9F0557E4-EFF8-4E3E-8106-3A7FD54D14E9}" type="parTrans" cxnId="{B1C2CF49-CA17-4B88-8CFD-2458D41EF4AE}">
      <dgm:prSet/>
      <dgm:spPr/>
      <dgm:t>
        <a:bodyPr/>
        <a:lstStyle/>
        <a:p>
          <a:endParaRPr lang="en-US"/>
        </a:p>
      </dgm:t>
    </dgm:pt>
    <dgm:pt modelId="{9F058ED4-662A-4FD2-BD52-A606CE18D4FC}" type="sibTrans" cxnId="{B1C2CF49-CA17-4B88-8CFD-2458D41EF4AE}">
      <dgm:prSet/>
      <dgm:spPr/>
      <dgm:t>
        <a:bodyPr/>
        <a:lstStyle/>
        <a:p>
          <a:endParaRPr lang="en-US"/>
        </a:p>
      </dgm:t>
    </dgm:pt>
    <dgm:pt modelId="{E3771A5A-E643-4D80-8066-8F3C39A36142}" type="pres">
      <dgm:prSet presAssocID="{66ACFAA8-A252-4C3D-92F7-4B959C0AB0B4}" presName="linearFlow" presStyleCnt="0">
        <dgm:presLayoutVars>
          <dgm:resizeHandles val="exact"/>
        </dgm:presLayoutVars>
      </dgm:prSet>
      <dgm:spPr/>
    </dgm:pt>
    <dgm:pt modelId="{DED41724-5931-4EE9-9602-C1C4FD4F1787}" type="pres">
      <dgm:prSet presAssocID="{9FDF7788-EAFC-44EE-A911-D29B373C3665}" presName="node" presStyleLbl="node1" presStyleIdx="0" presStyleCnt="1">
        <dgm:presLayoutVars>
          <dgm:bulletEnabled val="1"/>
        </dgm:presLayoutVars>
      </dgm:prSet>
      <dgm:spPr/>
      <dgm:t>
        <a:bodyPr/>
        <a:lstStyle/>
        <a:p>
          <a:endParaRPr lang="en-US"/>
        </a:p>
      </dgm:t>
    </dgm:pt>
  </dgm:ptLst>
  <dgm:cxnLst>
    <dgm:cxn modelId="{0ED5CC9E-D41D-4EAE-9216-A0921C80B443}" type="presOf" srcId="{66ACFAA8-A252-4C3D-92F7-4B959C0AB0B4}" destId="{E3771A5A-E643-4D80-8066-8F3C39A36142}" srcOrd="0" destOrd="0" presId="urn:microsoft.com/office/officeart/2005/8/layout/process2"/>
    <dgm:cxn modelId="{BDADC56B-8D9E-4AE1-AEB3-451AEB162C53}" type="presOf" srcId="{9FDF7788-EAFC-44EE-A911-D29B373C3665}" destId="{DED41724-5931-4EE9-9602-C1C4FD4F1787}" srcOrd="0" destOrd="0" presId="urn:microsoft.com/office/officeart/2005/8/layout/process2"/>
    <dgm:cxn modelId="{B1C2CF49-CA17-4B88-8CFD-2458D41EF4AE}" srcId="{66ACFAA8-A252-4C3D-92F7-4B959C0AB0B4}" destId="{9FDF7788-EAFC-44EE-A911-D29B373C3665}" srcOrd="0" destOrd="0" parTransId="{9F0557E4-EFF8-4E3E-8106-3A7FD54D14E9}" sibTransId="{9F058ED4-662A-4FD2-BD52-A606CE18D4FC}"/>
    <dgm:cxn modelId="{AB8F6742-CF9C-48AC-8A52-E9088108E00A}" type="presParOf" srcId="{E3771A5A-E643-4D80-8066-8F3C39A36142}" destId="{DED41724-5931-4EE9-9602-C1C4FD4F1787}" srcOrd="0"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90148B9-3327-49DA-B2FA-E929AB47BFBF}" type="doc">
      <dgm:prSet loTypeId="urn:microsoft.com/office/officeart/2005/8/layout/process2" loCatId="process" qsTypeId="urn:microsoft.com/office/officeart/2005/8/quickstyle/simple1" qsCatId="simple" csTypeId="urn:microsoft.com/office/officeart/2005/8/colors/accent1_2" csCatId="accent1" phldr="1"/>
      <dgm:spPr/>
    </dgm:pt>
    <dgm:pt modelId="{746FB4EE-84A8-432C-B3DB-7042FDD058C0}">
      <dgm:prSet phldrT="[Text]" custT="1"/>
      <dgm:spPr>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3200" dirty="0" smtClean="0">
              <a:latin typeface="Cambria" pitchFamily="18" charset="0"/>
            </a:rPr>
            <a:t>GST common portal shall carry out preliminary verification/validation including real time PAN validation with CBDT portal and other numbers issued by other department through inter portal connectivity</a:t>
          </a:r>
          <a:endParaRPr lang="en-US" sz="3200" dirty="0">
            <a:latin typeface="Cambria" pitchFamily="18" charset="0"/>
          </a:endParaRPr>
        </a:p>
      </dgm:t>
    </dgm:pt>
    <dgm:pt modelId="{DD2921BC-2ABC-441A-B3EE-8BF09B29AE3B}" type="parTrans" cxnId="{C5C6DF4B-D2ED-48AA-A391-C0FD9BF0682B}">
      <dgm:prSet/>
      <dgm:spPr/>
      <dgm:t>
        <a:bodyPr/>
        <a:lstStyle/>
        <a:p>
          <a:endParaRPr lang="en-US"/>
        </a:p>
      </dgm:t>
    </dgm:pt>
    <dgm:pt modelId="{1997B975-1692-4819-93B2-B3137B6639B2}" type="sibTrans" cxnId="{C5C6DF4B-D2ED-48AA-A391-C0FD9BF0682B}">
      <dgm:prSet/>
      <dgm:spPr/>
      <dgm:t>
        <a:bodyPr/>
        <a:lstStyle/>
        <a:p>
          <a:endParaRPr lang="en-US"/>
        </a:p>
      </dgm:t>
    </dgm:pt>
    <dgm:pt modelId="{50CBD716-605E-40B9-ACC0-C79F3170A642}" type="pres">
      <dgm:prSet presAssocID="{390148B9-3327-49DA-B2FA-E929AB47BFBF}" presName="linearFlow" presStyleCnt="0">
        <dgm:presLayoutVars>
          <dgm:resizeHandles val="exact"/>
        </dgm:presLayoutVars>
      </dgm:prSet>
      <dgm:spPr/>
    </dgm:pt>
    <dgm:pt modelId="{A2AAD729-31FC-486A-9B69-4ABD06260EE7}" type="pres">
      <dgm:prSet presAssocID="{746FB4EE-84A8-432C-B3DB-7042FDD058C0}" presName="node" presStyleLbl="node1" presStyleIdx="0" presStyleCnt="1">
        <dgm:presLayoutVars>
          <dgm:bulletEnabled val="1"/>
        </dgm:presLayoutVars>
      </dgm:prSet>
      <dgm:spPr/>
      <dgm:t>
        <a:bodyPr/>
        <a:lstStyle/>
        <a:p>
          <a:endParaRPr lang="en-US"/>
        </a:p>
      </dgm:t>
    </dgm:pt>
  </dgm:ptLst>
  <dgm:cxnLst>
    <dgm:cxn modelId="{4AE08A59-4D64-4884-9AF4-EA33FCCB38AC}" type="presOf" srcId="{390148B9-3327-49DA-B2FA-E929AB47BFBF}" destId="{50CBD716-605E-40B9-ACC0-C79F3170A642}" srcOrd="0" destOrd="0" presId="urn:microsoft.com/office/officeart/2005/8/layout/process2"/>
    <dgm:cxn modelId="{64A2FB6C-A5EE-478D-93FE-C0D4E74ED7A5}" type="presOf" srcId="{746FB4EE-84A8-432C-B3DB-7042FDD058C0}" destId="{A2AAD729-31FC-486A-9B69-4ABD06260EE7}" srcOrd="0" destOrd="0" presId="urn:microsoft.com/office/officeart/2005/8/layout/process2"/>
    <dgm:cxn modelId="{C5C6DF4B-D2ED-48AA-A391-C0FD9BF0682B}" srcId="{390148B9-3327-49DA-B2FA-E929AB47BFBF}" destId="{746FB4EE-84A8-432C-B3DB-7042FDD058C0}" srcOrd="0" destOrd="0" parTransId="{DD2921BC-2ABC-441A-B3EE-8BF09B29AE3B}" sibTransId="{1997B975-1692-4819-93B2-B3137B6639B2}"/>
    <dgm:cxn modelId="{6B296FD3-A981-4FD2-953B-5BE165B2EEBA}" type="presParOf" srcId="{50CBD716-605E-40B9-ACC0-C79F3170A642}" destId="{A2AAD729-31FC-486A-9B69-4ABD06260EE7}" srcOrd="0"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8A80122-4CA2-4F55-93CF-4E8DED0D12E9}" type="doc">
      <dgm:prSet loTypeId="urn:microsoft.com/office/officeart/2005/8/layout/process2" loCatId="process" qsTypeId="urn:microsoft.com/office/officeart/2005/8/quickstyle/simple1" qsCatId="simple" csTypeId="urn:microsoft.com/office/officeart/2005/8/colors/accent1_2" csCatId="accent1" phldr="1"/>
      <dgm:spPr>
        <a:scene3d>
          <a:camera prst="orthographicFront">
            <a:rot lat="0" lon="0" rev="0"/>
          </a:camera>
          <a:lightRig rig="brightRoom" dir="t">
            <a:rot lat="0" lon="0" rev="600000"/>
          </a:lightRig>
        </a:scene3d>
      </dgm:spPr>
    </dgm:pt>
    <dgm:pt modelId="{00240CA8-AFF2-4BC2-9155-4103E0D7FCC3}">
      <dgm:prSet phldrT="[Text]" custT="1"/>
      <dgm:spPr>
        <a:ln>
          <a:noFill/>
        </a:ln>
        <a:effectLst>
          <a:outerShdw blurRad="57785" dist="33020" dir="3180000" algn="ctr">
            <a:srgbClr val="000000">
              <a:alpha val="30000"/>
            </a:srgbClr>
          </a:outerShdw>
        </a:effectLst>
        <a:sp3d prstMaterial="metal">
          <a:bevelT w="38100" h="57150" prst="angle"/>
        </a:sp3d>
      </dgm:spPr>
      <dgm:t>
        <a:bodyPr/>
        <a:lstStyle/>
        <a:p>
          <a:r>
            <a:rPr lang="en-US" sz="3200" dirty="0" smtClean="0">
              <a:latin typeface="Cambria" pitchFamily="18" charset="0"/>
            </a:rPr>
            <a:t>Information and uploaded documents found in order, Approval of application within 3 days.</a:t>
          </a:r>
          <a:endParaRPr lang="en-US" sz="3200" dirty="0">
            <a:latin typeface="Cambria" pitchFamily="18" charset="0"/>
          </a:endParaRPr>
        </a:p>
      </dgm:t>
    </dgm:pt>
    <dgm:pt modelId="{6334F144-C902-4329-919E-F41B26212CA2}" type="parTrans" cxnId="{C73F899B-1BAC-46B5-B1F6-0878BF2106EC}">
      <dgm:prSet/>
      <dgm:spPr/>
      <dgm:t>
        <a:bodyPr/>
        <a:lstStyle/>
        <a:p>
          <a:endParaRPr lang="en-US"/>
        </a:p>
      </dgm:t>
    </dgm:pt>
    <dgm:pt modelId="{E5039A9F-72F8-40BD-9B56-EECF7E832BB3}" type="sibTrans" cxnId="{C73F899B-1BAC-46B5-B1F6-0878BF2106EC}">
      <dgm:prSet/>
      <dgm:spPr>
        <a:ln>
          <a:noFill/>
        </a:ln>
        <a:effectLst>
          <a:outerShdw blurRad="57785" dist="33020" dir="3180000" algn="ctr">
            <a:srgbClr val="000000">
              <a:alpha val="30000"/>
            </a:srgbClr>
          </a:outerShdw>
        </a:effectLst>
        <a:sp3d prstMaterial="metal">
          <a:bevelT w="38100" h="57150" prst="angle"/>
        </a:sp3d>
      </dgm:spPr>
      <dgm:t>
        <a:bodyPr/>
        <a:lstStyle/>
        <a:p>
          <a:endParaRPr lang="en-US"/>
        </a:p>
      </dgm:t>
    </dgm:pt>
    <dgm:pt modelId="{31DE275D-C636-4A66-AED9-84DED48C5A19}">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3200" dirty="0" smtClean="0">
              <a:latin typeface="Cambria" pitchFamily="18" charset="0"/>
            </a:rPr>
            <a:t>Authorities raise query within 3 common working days </a:t>
          </a:r>
          <a:endParaRPr lang="en-US" sz="3200" dirty="0">
            <a:latin typeface="Cambria" pitchFamily="18" charset="0"/>
          </a:endParaRPr>
        </a:p>
      </dgm:t>
    </dgm:pt>
    <dgm:pt modelId="{98D104DE-51E6-4A6B-9954-C0D8B811A5E5}" type="parTrans" cxnId="{B4D49E1D-0BD5-4B7C-B49F-5F6391D45724}">
      <dgm:prSet/>
      <dgm:spPr/>
      <dgm:t>
        <a:bodyPr/>
        <a:lstStyle/>
        <a:p>
          <a:endParaRPr lang="en-US"/>
        </a:p>
      </dgm:t>
    </dgm:pt>
    <dgm:pt modelId="{AE563CE0-4410-4790-A150-7CEB9A4F7A3C}" type="sibTrans" cxnId="{B4D49E1D-0BD5-4B7C-B49F-5F6391D45724}">
      <dgm:prSet/>
      <dgm:spPr/>
      <dgm:t>
        <a:bodyPr/>
        <a:lstStyle/>
        <a:p>
          <a:endParaRPr lang="en-US"/>
        </a:p>
      </dgm:t>
    </dgm:pt>
    <dgm:pt modelId="{BDC6B8B1-874C-4718-9C9F-2F7D1CD6F6A2}" type="pres">
      <dgm:prSet presAssocID="{68A80122-4CA2-4F55-93CF-4E8DED0D12E9}" presName="linearFlow" presStyleCnt="0">
        <dgm:presLayoutVars>
          <dgm:resizeHandles val="exact"/>
        </dgm:presLayoutVars>
      </dgm:prSet>
      <dgm:spPr/>
    </dgm:pt>
    <dgm:pt modelId="{20B0ACE6-8315-4B3B-AECE-8D6F29A5A5E5}" type="pres">
      <dgm:prSet presAssocID="{00240CA8-AFF2-4BC2-9155-4103E0D7FCC3}" presName="node" presStyleLbl="node1" presStyleIdx="0" presStyleCnt="2" custScaleY="157138">
        <dgm:presLayoutVars>
          <dgm:bulletEnabled val="1"/>
        </dgm:presLayoutVars>
      </dgm:prSet>
      <dgm:spPr/>
      <dgm:t>
        <a:bodyPr/>
        <a:lstStyle/>
        <a:p>
          <a:endParaRPr lang="en-US"/>
        </a:p>
      </dgm:t>
    </dgm:pt>
    <dgm:pt modelId="{A7B31C9F-D0A1-4A07-A125-24DBF15115DF}" type="pres">
      <dgm:prSet presAssocID="{E5039A9F-72F8-40BD-9B56-EECF7E832BB3}" presName="sibTrans" presStyleLbl="sibTrans2D1" presStyleIdx="0" presStyleCnt="1"/>
      <dgm:spPr/>
      <dgm:t>
        <a:bodyPr/>
        <a:lstStyle/>
        <a:p>
          <a:endParaRPr lang="en-US"/>
        </a:p>
      </dgm:t>
    </dgm:pt>
    <dgm:pt modelId="{2D87850A-AD93-415F-A655-D2E4E11C3887}" type="pres">
      <dgm:prSet presAssocID="{E5039A9F-72F8-40BD-9B56-EECF7E832BB3}" presName="connectorText" presStyleLbl="sibTrans2D1" presStyleIdx="0" presStyleCnt="1"/>
      <dgm:spPr/>
      <dgm:t>
        <a:bodyPr/>
        <a:lstStyle/>
        <a:p>
          <a:endParaRPr lang="en-US"/>
        </a:p>
      </dgm:t>
    </dgm:pt>
    <dgm:pt modelId="{EFED4F84-E7AA-4C00-A123-F4F4B3F2DCCC}" type="pres">
      <dgm:prSet presAssocID="{31DE275D-C636-4A66-AED9-84DED48C5A19}" presName="node" presStyleLbl="node1" presStyleIdx="1" presStyleCnt="2">
        <dgm:presLayoutVars>
          <dgm:bulletEnabled val="1"/>
        </dgm:presLayoutVars>
      </dgm:prSet>
      <dgm:spPr/>
      <dgm:t>
        <a:bodyPr/>
        <a:lstStyle/>
        <a:p>
          <a:endParaRPr lang="en-US"/>
        </a:p>
      </dgm:t>
    </dgm:pt>
  </dgm:ptLst>
  <dgm:cxnLst>
    <dgm:cxn modelId="{2A9A5986-E4DF-4F71-B935-718A5E9C28A0}" type="presOf" srcId="{E5039A9F-72F8-40BD-9B56-EECF7E832BB3}" destId="{A7B31C9F-D0A1-4A07-A125-24DBF15115DF}" srcOrd="0" destOrd="0" presId="urn:microsoft.com/office/officeart/2005/8/layout/process2"/>
    <dgm:cxn modelId="{524C4220-7FA6-44BC-B62A-AFDDF86050F2}" type="presOf" srcId="{31DE275D-C636-4A66-AED9-84DED48C5A19}" destId="{EFED4F84-E7AA-4C00-A123-F4F4B3F2DCCC}" srcOrd="0" destOrd="0" presId="urn:microsoft.com/office/officeart/2005/8/layout/process2"/>
    <dgm:cxn modelId="{B4D49E1D-0BD5-4B7C-B49F-5F6391D45724}" srcId="{68A80122-4CA2-4F55-93CF-4E8DED0D12E9}" destId="{31DE275D-C636-4A66-AED9-84DED48C5A19}" srcOrd="1" destOrd="0" parTransId="{98D104DE-51E6-4A6B-9954-C0D8B811A5E5}" sibTransId="{AE563CE0-4410-4790-A150-7CEB9A4F7A3C}"/>
    <dgm:cxn modelId="{DDF6A19D-653F-451B-BE2F-CAA1EF4492B8}" type="presOf" srcId="{00240CA8-AFF2-4BC2-9155-4103E0D7FCC3}" destId="{20B0ACE6-8315-4B3B-AECE-8D6F29A5A5E5}" srcOrd="0" destOrd="0" presId="urn:microsoft.com/office/officeart/2005/8/layout/process2"/>
    <dgm:cxn modelId="{9A93261F-3206-4B58-A72A-5471893285B7}" type="presOf" srcId="{E5039A9F-72F8-40BD-9B56-EECF7E832BB3}" destId="{2D87850A-AD93-415F-A655-D2E4E11C3887}" srcOrd="1" destOrd="0" presId="urn:microsoft.com/office/officeart/2005/8/layout/process2"/>
    <dgm:cxn modelId="{C73F899B-1BAC-46B5-B1F6-0878BF2106EC}" srcId="{68A80122-4CA2-4F55-93CF-4E8DED0D12E9}" destId="{00240CA8-AFF2-4BC2-9155-4103E0D7FCC3}" srcOrd="0" destOrd="0" parTransId="{6334F144-C902-4329-919E-F41B26212CA2}" sibTransId="{E5039A9F-72F8-40BD-9B56-EECF7E832BB3}"/>
    <dgm:cxn modelId="{D12AD986-5136-46FE-BD33-8F6D4659CF9B}" type="presOf" srcId="{68A80122-4CA2-4F55-93CF-4E8DED0D12E9}" destId="{BDC6B8B1-874C-4718-9C9F-2F7D1CD6F6A2}" srcOrd="0" destOrd="0" presId="urn:microsoft.com/office/officeart/2005/8/layout/process2"/>
    <dgm:cxn modelId="{1498647B-199C-4C11-A54E-B11DFB07A483}" type="presParOf" srcId="{BDC6B8B1-874C-4718-9C9F-2F7D1CD6F6A2}" destId="{20B0ACE6-8315-4B3B-AECE-8D6F29A5A5E5}" srcOrd="0" destOrd="0" presId="urn:microsoft.com/office/officeart/2005/8/layout/process2"/>
    <dgm:cxn modelId="{8257ADC2-DCB0-40B0-8487-F282AFDB37AF}" type="presParOf" srcId="{BDC6B8B1-874C-4718-9C9F-2F7D1CD6F6A2}" destId="{A7B31C9F-D0A1-4A07-A125-24DBF15115DF}" srcOrd="1" destOrd="0" presId="urn:microsoft.com/office/officeart/2005/8/layout/process2"/>
    <dgm:cxn modelId="{B7B82A1F-A06F-49FC-9354-F8EA8B707158}" type="presParOf" srcId="{A7B31C9F-D0A1-4A07-A125-24DBF15115DF}" destId="{2D87850A-AD93-415F-A655-D2E4E11C3887}" srcOrd="0" destOrd="0" presId="urn:microsoft.com/office/officeart/2005/8/layout/process2"/>
    <dgm:cxn modelId="{AB73DDE9-E75D-4802-AD52-7B2E36B1B187}" type="presParOf" srcId="{BDC6B8B1-874C-4718-9C9F-2F7D1CD6F6A2}" destId="{EFED4F84-E7AA-4C00-A123-F4F4B3F2DCCC}" srcOrd="2" destOrd="0" presId="urn:microsoft.com/office/officeart/2005/8/layout/process2"/>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582A587-FA44-4534-9622-9BD8C42469F2}" type="doc">
      <dgm:prSet loTypeId="urn:microsoft.com/office/officeart/2005/8/layout/process2" loCatId="process" qsTypeId="urn:microsoft.com/office/officeart/2005/8/quickstyle/simple1" qsCatId="simple" csTypeId="urn:microsoft.com/office/officeart/2005/8/colors/accent1_2" csCatId="accent1" phldr="1"/>
      <dgm:spPr>
        <a:scene3d>
          <a:camera prst="orthographicFront">
            <a:rot lat="0" lon="0" rev="0"/>
          </a:camera>
          <a:lightRig rig="brightRoom" dir="t">
            <a:rot lat="0" lon="0" rev="600000"/>
          </a:lightRig>
        </a:scene3d>
      </dgm:spPr>
    </dgm:pt>
    <dgm:pt modelId="{C18495D9-4EF5-4569-957C-5287CAD8A45D}">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3200" dirty="0" smtClean="0">
              <a:latin typeface="Cambria" pitchFamily="18" charset="0"/>
            </a:rPr>
            <a:t>Either grant of Registration or Refusal</a:t>
          </a:r>
          <a:endParaRPr lang="en-US" sz="3200" dirty="0">
            <a:latin typeface="Cambria" pitchFamily="18" charset="0"/>
          </a:endParaRPr>
        </a:p>
      </dgm:t>
    </dgm:pt>
    <dgm:pt modelId="{D9971962-EA26-4D00-9E1A-24AE47EE4505}" type="parTrans" cxnId="{F1DB1021-00B0-4D29-9E8A-5C21B9F57F24}">
      <dgm:prSet/>
      <dgm:spPr/>
      <dgm:t>
        <a:bodyPr/>
        <a:lstStyle/>
        <a:p>
          <a:endParaRPr lang="en-US"/>
        </a:p>
      </dgm:t>
    </dgm:pt>
    <dgm:pt modelId="{CFA30854-C999-4DFF-88EE-E81F7AC6FDDC}" type="sibTrans" cxnId="{F1DB1021-00B0-4D29-9E8A-5C21B9F57F24}">
      <dgm:prSet/>
      <dgm:spPr/>
      <dgm:t>
        <a:bodyPr/>
        <a:lstStyle/>
        <a:p>
          <a:endParaRPr lang="en-US"/>
        </a:p>
      </dgm:t>
    </dgm:pt>
    <dgm:pt modelId="{F18576F0-C9AF-49F3-91FC-ED1326C5E0BD}">
      <dgm:prSe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3200" dirty="0" smtClean="0">
              <a:latin typeface="Cambria" pitchFamily="18" charset="0"/>
            </a:rPr>
            <a:t>Applicant  to Reply  within 7 common working days</a:t>
          </a:r>
          <a:endParaRPr lang="en-US" sz="3200" dirty="0">
            <a:latin typeface="Cambria" pitchFamily="18" charset="0"/>
          </a:endParaRPr>
        </a:p>
      </dgm:t>
    </dgm:pt>
    <dgm:pt modelId="{A7238F26-EA27-4A1F-94E0-00D5100FCC92}" type="parTrans" cxnId="{A1D636DF-C384-4673-9BCC-081172980881}">
      <dgm:prSet/>
      <dgm:spPr/>
      <dgm:t>
        <a:bodyPr/>
        <a:lstStyle/>
        <a:p>
          <a:endParaRPr lang="en-US"/>
        </a:p>
      </dgm:t>
    </dgm:pt>
    <dgm:pt modelId="{7CBF36C5-648D-4FB0-9033-0424857D60BB}" type="sibTrans" cxnId="{A1D636DF-C384-4673-9BCC-081172980881}">
      <dgm:prSet/>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797E2C58-941E-4EFB-8EC5-77B614E462AC}" type="pres">
      <dgm:prSet presAssocID="{0582A587-FA44-4534-9622-9BD8C42469F2}" presName="linearFlow" presStyleCnt="0">
        <dgm:presLayoutVars>
          <dgm:resizeHandles val="exact"/>
        </dgm:presLayoutVars>
      </dgm:prSet>
      <dgm:spPr/>
    </dgm:pt>
    <dgm:pt modelId="{1A44553E-4F5B-45BF-9A62-7B5BB9B71963}" type="pres">
      <dgm:prSet presAssocID="{F18576F0-C9AF-49F3-91FC-ED1326C5E0BD}" presName="node" presStyleLbl="node1" presStyleIdx="0" presStyleCnt="2">
        <dgm:presLayoutVars>
          <dgm:bulletEnabled val="1"/>
        </dgm:presLayoutVars>
      </dgm:prSet>
      <dgm:spPr/>
      <dgm:t>
        <a:bodyPr/>
        <a:lstStyle/>
        <a:p>
          <a:endParaRPr lang="en-US"/>
        </a:p>
      </dgm:t>
    </dgm:pt>
    <dgm:pt modelId="{F7590929-4A0A-45BC-AD45-11AC5C88054A}" type="pres">
      <dgm:prSet presAssocID="{7CBF36C5-648D-4FB0-9033-0424857D60BB}" presName="sibTrans" presStyleLbl="sibTrans2D1" presStyleIdx="0" presStyleCnt="1"/>
      <dgm:spPr/>
      <dgm:t>
        <a:bodyPr/>
        <a:lstStyle/>
        <a:p>
          <a:endParaRPr lang="en-US"/>
        </a:p>
      </dgm:t>
    </dgm:pt>
    <dgm:pt modelId="{F6812CEB-3501-4144-A6E5-18007E16D9B1}" type="pres">
      <dgm:prSet presAssocID="{7CBF36C5-648D-4FB0-9033-0424857D60BB}" presName="connectorText" presStyleLbl="sibTrans2D1" presStyleIdx="0" presStyleCnt="1"/>
      <dgm:spPr/>
      <dgm:t>
        <a:bodyPr/>
        <a:lstStyle/>
        <a:p>
          <a:endParaRPr lang="en-US"/>
        </a:p>
      </dgm:t>
    </dgm:pt>
    <dgm:pt modelId="{BB098F2B-1EDB-4DB4-8AEC-574C827889BC}" type="pres">
      <dgm:prSet presAssocID="{C18495D9-4EF5-4569-957C-5287CAD8A45D}" presName="node" presStyleLbl="node1" presStyleIdx="1" presStyleCnt="2">
        <dgm:presLayoutVars>
          <dgm:bulletEnabled val="1"/>
        </dgm:presLayoutVars>
      </dgm:prSet>
      <dgm:spPr/>
      <dgm:t>
        <a:bodyPr/>
        <a:lstStyle/>
        <a:p>
          <a:endParaRPr lang="en-US"/>
        </a:p>
      </dgm:t>
    </dgm:pt>
  </dgm:ptLst>
  <dgm:cxnLst>
    <dgm:cxn modelId="{F1DB1021-00B0-4D29-9E8A-5C21B9F57F24}" srcId="{0582A587-FA44-4534-9622-9BD8C42469F2}" destId="{C18495D9-4EF5-4569-957C-5287CAD8A45D}" srcOrd="1" destOrd="0" parTransId="{D9971962-EA26-4D00-9E1A-24AE47EE4505}" sibTransId="{CFA30854-C999-4DFF-88EE-E81F7AC6FDDC}"/>
    <dgm:cxn modelId="{E6F6C1B2-6410-4877-AD65-79069AFB2EA8}" type="presOf" srcId="{0582A587-FA44-4534-9622-9BD8C42469F2}" destId="{797E2C58-941E-4EFB-8EC5-77B614E462AC}" srcOrd="0" destOrd="0" presId="urn:microsoft.com/office/officeart/2005/8/layout/process2"/>
    <dgm:cxn modelId="{A1D636DF-C384-4673-9BCC-081172980881}" srcId="{0582A587-FA44-4534-9622-9BD8C42469F2}" destId="{F18576F0-C9AF-49F3-91FC-ED1326C5E0BD}" srcOrd="0" destOrd="0" parTransId="{A7238F26-EA27-4A1F-94E0-00D5100FCC92}" sibTransId="{7CBF36C5-648D-4FB0-9033-0424857D60BB}"/>
    <dgm:cxn modelId="{A920A96B-B421-4FE3-A07D-97066BBF57C7}" type="presOf" srcId="{F18576F0-C9AF-49F3-91FC-ED1326C5E0BD}" destId="{1A44553E-4F5B-45BF-9A62-7B5BB9B71963}" srcOrd="0" destOrd="0" presId="urn:microsoft.com/office/officeart/2005/8/layout/process2"/>
    <dgm:cxn modelId="{EDD2AC41-8533-4220-9804-E05623A9D73C}" type="presOf" srcId="{7CBF36C5-648D-4FB0-9033-0424857D60BB}" destId="{F6812CEB-3501-4144-A6E5-18007E16D9B1}" srcOrd="1" destOrd="0" presId="urn:microsoft.com/office/officeart/2005/8/layout/process2"/>
    <dgm:cxn modelId="{A287B380-A32C-4629-AECF-F05048D0D716}" type="presOf" srcId="{C18495D9-4EF5-4569-957C-5287CAD8A45D}" destId="{BB098F2B-1EDB-4DB4-8AEC-574C827889BC}" srcOrd="0" destOrd="0" presId="urn:microsoft.com/office/officeart/2005/8/layout/process2"/>
    <dgm:cxn modelId="{7586C594-473D-4F9C-B1B1-0A65E7AD36A7}" type="presOf" srcId="{7CBF36C5-648D-4FB0-9033-0424857D60BB}" destId="{F7590929-4A0A-45BC-AD45-11AC5C88054A}" srcOrd="0" destOrd="0" presId="urn:microsoft.com/office/officeart/2005/8/layout/process2"/>
    <dgm:cxn modelId="{5B5C4627-54EE-4532-9D05-815DA686C0A5}" type="presParOf" srcId="{797E2C58-941E-4EFB-8EC5-77B614E462AC}" destId="{1A44553E-4F5B-45BF-9A62-7B5BB9B71963}" srcOrd="0" destOrd="0" presId="urn:microsoft.com/office/officeart/2005/8/layout/process2"/>
    <dgm:cxn modelId="{14CBC701-2444-42CB-8856-8D1DEF5B5DCD}" type="presParOf" srcId="{797E2C58-941E-4EFB-8EC5-77B614E462AC}" destId="{F7590929-4A0A-45BC-AD45-11AC5C88054A}" srcOrd="1" destOrd="0" presId="urn:microsoft.com/office/officeart/2005/8/layout/process2"/>
    <dgm:cxn modelId="{91692045-1140-4CF2-8D87-DC07EFE17E6F}" type="presParOf" srcId="{F7590929-4A0A-45BC-AD45-11AC5C88054A}" destId="{F6812CEB-3501-4144-A6E5-18007E16D9B1}" srcOrd="0" destOrd="0" presId="urn:microsoft.com/office/officeart/2005/8/layout/process2"/>
    <dgm:cxn modelId="{AEA7426A-A79C-4717-AA44-114A84F75098}" type="presParOf" srcId="{797E2C58-941E-4EFB-8EC5-77B614E462AC}" destId="{BB098F2B-1EDB-4DB4-8AEC-574C827889BC}" srcOrd="2" destOrd="0" presId="urn:microsoft.com/office/officeart/2005/8/layout/process2"/>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AE8DBF1-3631-41B1-8216-CA454B23CCBF}" type="doc">
      <dgm:prSet loTypeId="urn:microsoft.com/office/officeart/2005/8/layout/arrow5" loCatId="process" qsTypeId="urn:microsoft.com/office/officeart/2005/8/quickstyle/simple1" qsCatId="simple" csTypeId="urn:microsoft.com/office/officeart/2005/8/colors/accent1_2" csCatId="accent1" phldr="1"/>
      <dgm:spPr>
        <a:scene3d>
          <a:camera prst="orthographicFront">
            <a:rot lat="0" lon="0" rev="0"/>
          </a:camera>
          <a:lightRig rig="brightRoom" dir="t">
            <a:rot lat="0" lon="0" rev="600000"/>
          </a:lightRig>
        </a:scene3d>
      </dgm:spPr>
      <dgm:t>
        <a:bodyPr/>
        <a:lstStyle/>
        <a:p>
          <a:endParaRPr lang="en-US"/>
        </a:p>
      </dgm:t>
    </dgm:pt>
    <dgm:pt modelId="{BC7CD9D5-54FD-4C2B-BDC0-1270ABEC1549}">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pPr algn="l"/>
          <a:r>
            <a:rPr lang="en-US" sz="2800" dirty="0" smtClean="0">
              <a:latin typeface="Cambria" pitchFamily="18" charset="0"/>
            </a:rPr>
            <a:t>Effective date of Registration</a:t>
          </a:r>
          <a:endParaRPr lang="en-US" sz="2800" dirty="0">
            <a:latin typeface="Cambria" pitchFamily="18" charset="0"/>
          </a:endParaRPr>
        </a:p>
      </dgm:t>
    </dgm:pt>
    <dgm:pt modelId="{AAE8307F-0025-43FA-8F8F-168DE2BB5AD7}" type="parTrans" cxnId="{27C6EEEF-4AC4-43BF-8F08-5EA66F130087}">
      <dgm:prSet/>
      <dgm:spPr/>
      <dgm:t>
        <a:bodyPr/>
        <a:lstStyle/>
        <a:p>
          <a:endParaRPr lang="en-US"/>
        </a:p>
      </dgm:t>
    </dgm:pt>
    <dgm:pt modelId="{3C5E0A2F-CD8B-4AAB-A9FF-C08A1BC10FF6}" type="sibTrans" cxnId="{27C6EEEF-4AC4-43BF-8F08-5EA66F130087}">
      <dgm:prSet/>
      <dgm:spPr/>
      <dgm:t>
        <a:bodyPr/>
        <a:lstStyle/>
        <a:p>
          <a:endParaRPr lang="en-US"/>
        </a:p>
      </dgm:t>
    </dgm:pt>
    <dgm:pt modelId="{2A997A6F-6E96-41FD-BDD3-7DF9B4AC628A}">
      <dgm:prSet phldrT="[Text]" custT="1"/>
      <dgm:spPr>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pPr algn="l"/>
          <a:r>
            <a:rPr lang="en-US" sz="2800" dirty="0" smtClean="0">
              <a:latin typeface="Cambria" pitchFamily="18" charset="0"/>
            </a:rPr>
            <a:t>Date of Application where application filled within 30 days  prescribed time.</a:t>
          </a:r>
          <a:endParaRPr lang="en-US" sz="2800" dirty="0">
            <a:latin typeface="Cambria" pitchFamily="18" charset="0"/>
          </a:endParaRPr>
        </a:p>
      </dgm:t>
    </dgm:pt>
    <dgm:pt modelId="{98484335-81B6-450B-BF5C-957DE48DC2DE}" type="parTrans" cxnId="{3B3436A1-7582-4C91-8202-86C9F9082B7D}">
      <dgm:prSet/>
      <dgm:spPr/>
      <dgm:t>
        <a:bodyPr/>
        <a:lstStyle/>
        <a:p>
          <a:endParaRPr lang="en-US"/>
        </a:p>
      </dgm:t>
    </dgm:pt>
    <dgm:pt modelId="{F55553C8-0B6F-47C9-B76A-8335B9BF25E1}" type="sibTrans" cxnId="{3B3436A1-7582-4C91-8202-86C9F9082B7D}">
      <dgm:prSet/>
      <dgm:spPr/>
      <dgm:t>
        <a:bodyPr/>
        <a:lstStyle/>
        <a:p>
          <a:endParaRPr lang="en-US"/>
        </a:p>
      </dgm:t>
    </dgm:pt>
    <dgm:pt modelId="{68FAF272-2224-43C0-818C-5886492E9422}" type="pres">
      <dgm:prSet presAssocID="{7AE8DBF1-3631-41B1-8216-CA454B23CCBF}" presName="diagram" presStyleCnt="0">
        <dgm:presLayoutVars>
          <dgm:dir/>
          <dgm:resizeHandles val="exact"/>
        </dgm:presLayoutVars>
      </dgm:prSet>
      <dgm:spPr/>
      <dgm:t>
        <a:bodyPr/>
        <a:lstStyle/>
        <a:p>
          <a:endParaRPr lang="en-US"/>
        </a:p>
      </dgm:t>
    </dgm:pt>
    <dgm:pt modelId="{F5D0D7F5-0198-44ED-985C-CB27581F5F3B}" type="pres">
      <dgm:prSet presAssocID="{BC7CD9D5-54FD-4C2B-BDC0-1270ABEC1549}" presName="arrow" presStyleLbl="node1" presStyleIdx="0" presStyleCnt="2" custScaleY="86873" custRadScaleRad="80230" custRadScaleInc="671">
        <dgm:presLayoutVars>
          <dgm:bulletEnabled val="1"/>
        </dgm:presLayoutVars>
      </dgm:prSet>
      <dgm:spPr/>
      <dgm:t>
        <a:bodyPr/>
        <a:lstStyle/>
        <a:p>
          <a:endParaRPr lang="en-US"/>
        </a:p>
      </dgm:t>
    </dgm:pt>
    <dgm:pt modelId="{49656DF4-016D-47BF-B991-76C8C9FDEC34}" type="pres">
      <dgm:prSet presAssocID="{2A997A6F-6E96-41FD-BDD3-7DF9B4AC628A}" presName="arrow" presStyleLbl="node1" presStyleIdx="1" presStyleCnt="2" custScaleX="130736" custScaleY="101236" custRadScaleRad="103903" custRadScaleInc="-1088">
        <dgm:presLayoutVars>
          <dgm:bulletEnabled val="1"/>
        </dgm:presLayoutVars>
      </dgm:prSet>
      <dgm:spPr/>
      <dgm:t>
        <a:bodyPr/>
        <a:lstStyle/>
        <a:p>
          <a:endParaRPr lang="en-US"/>
        </a:p>
      </dgm:t>
    </dgm:pt>
  </dgm:ptLst>
  <dgm:cxnLst>
    <dgm:cxn modelId="{3B3436A1-7582-4C91-8202-86C9F9082B7D}" srcId="{7AE8DBF1-3631-41B1-8216-CA454B23CCBF}" destId="{2A997A6F-6E96-41FD-BDD3-7DF9B4AC628A}" srcOrd="1" destOrd="0" parTransId="{98484335-81B6-450B-BF5C-957DE48DC2DE}" sibTransId="{F55553C8-0B6F-47C9-B76A-8335B9BF25E1}"/>
    <dgm:cxn modelId="{27C6EEEF-4AC4-43BF-8F08-5EA66F130087}" srcId="{7AE8DBF1-3631-41B1-8216-CA454B23CCBF}" destId="{BC7CD9D5-54FD-4C2B-BDC0-1270ABEC1549}" srcOrd="0" destOrd="0" parTransId="{AAE8307F-0025-43FA-8F8F-168DE2BB5AD7}" sibTransId="{3C5E0A2F-CD8B-4AAB-A9FF-C08A1BC10FF6}"/>
    <dgm:cxn modelId="{FEE6E8A6-CA2E-49E3-B4D3-6EB0CA3F16CE}" type="presOf" srcId="{2A997A6F-6E96-41FD-BDD3-7DF9B4AC628A}" destId="{49656DF4-016D-47BF-B991-76C8C9FDEC34}" srcOrd="0" destOrd="0" presId="urn:microsoft.com/office/officeart/2005/8/layout/arrow5"/>
    <dgm:cxn modelId="{26A2963F-3BB1-4C2F-B9CB-EC6A4207150D}" type="presOf" srcId="{BC7CD9D5-54FD-4C2B-BDC0-1270ABEC1549}" destId="{F5D0D7F5-0198-44ED-985C-CB27581F5F3B}" srcOrd="0" destOrd="0" presId="urn:microsoft.com/office/officeart/2005/8/layout/arrow5"/>
    <dgm:cxn modelId="{E96CE050-25BF-4FE5-AE03-AE4B56C3E6D8}" type="presOf" srcId="{7AE8DBF1-3631-41B1-8216-CA454B23CCBF}" destId="{68FAF272-2224-43C0-818C-5886492E9422}" srcOrd="0" destOrd="0" presId="urn:microsoft.com/office/officeart/2005/8/layout/arrow5"/>
    <dgm:cxn modelId="{8641DFE5-A43C-4D37-910B-AF1FD8DA5EB5}" type="presParOf" srcId="{68FAF272-2224-43C0-818C-5886492E9422}" destId="{F5D0D7F5-0198-44ED-985C-CB27581F5F3B}" srcOrd="0" destOrd="0" presId="urn:microsoft.com/office/officeart/2005/8/layout/arrow5"/>
    <dgm:cxn modelId="{E95DADB4-C361-4314-AA41-0B4E42B1E335}" type="presParOf" srcId="{68FAF272-2224-43C0-818C-5886492E9422}" destId="{49656DF4-016D-47BF-B991-76C8C9FDEC34}" srcOrd="1" destOrd="0" presId="urn:microsoft.com/office/officeart/2005/8/layout/arrow5"/>
  </dgm:cxn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861167D-554D-494E-83C4-AFEB9CCA66E4}" type="doc">
      <dgm:prSet loTypeId="urn:microsoft.com/office/officeart/2005/8/layout/hierarchy1" loCatId="hierarchy" qsTypeId="urn:microsoft.com/office/officeart/2005/8/quickstyle/simple1" qsCatId="simple" csTypeId="urn:microsoft.com/office/officeart/2005/8/colors/accent1_2" csCatId="accent1" phldr="1"/>
      <dgm:spPr>
        <a:scene3d>
          <a:camera prst="orthographicFront">
            <a:rot lat="0" lon="0" rev="0"/>
          </a:camera>
          <a:lightRig rig="brightRoom" dir="t">
            <a:rot lat="0" lon="0" rev="600000"/>
          </a:lightRig>
        </a:scene3d>
      </dgm:spPr>
      <dgm:t>
        <a:bodyPr/>
        <a:lstStyle/>
        <a:p>
          <a:endParaRPr lang="en-US"/>
        </a:p>
      </dgm:t>
    </dgm:pt>
    <dgm:pt modelId="{34D7DDCE-6EAA-4206-95A2-CBFDD7E691B2}">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3200" dirty="0" smtClean="0">
              <a:latin typeface="Cambria" pitchFamily="18" charset="0"/>
            </a:rPr>
            <a:t>Registration</a:t>
          </a:r>
          <a:endParaRPr lang="en-US" sz="3200" dirty="0">
            <a:latin typeface="Cambria" pitchFamily="18" charset="0"/>
          </a:endParaRPr>
        </a:p>
      </dgm:t>
    </dgm:pt>
    <dgm:pt modelId="{45C2BA21-3AC0-4CDE-876D-A5ACCE111DED}" type="parTrans" cxnId="{BD68D9BC-5F07-48B5-87F0-7FC5978CA250}">
      <dgm:prSet/>
      <dgm:spPr/>
      <dgm:t>
        <a:bodyPr/>
        <a:lstStyle/>
        <a:p>
          <a:endParaRPr lang="en-US"/>
        </a:p>
      </dgm:t>
    </dgm:pt>
    <dgm:pt modelId="{6FD41765-664A-441B-90D1-44D39C470289}" type="sibTrans" cxnId="{BD68D9BC-5F07-48B5-87F0-7FC5978CA250}">
      <dgm:prSet/>
      <dgm:spPr/>
      <dgm:t>
        <a:bodyPr/>
        <a:lstStyle/>
        <a:p>
          <a:endParaRPr lang="en-US"/>
        </a:p>
      </dgm:t>
    </dgm:pt>
    <dgm:pt modelId="{5B7035E4-30F5-4212-98C3-5C320E0D2674}">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3200" dirty="0" smtClean="0">
              <a:latin typeface="Cambria" pitchFamily="18" charset="0"/>
            </a:rPr>
            <a:t>Surrendered</a:t>
          </a:r>
          <a:r>
            <a:rPr lang="en-US" sz="2300" dirty="0" smtClean="0"/>
            <a:t> </a:t>
          </a:r>
          <a:endParaRPr lang="en-US" sz="2300" dirty="0"/>
        </a:p>
      </dgm:t>
    </dgm:pt>
    <dgm:pt modelId="{6993AB2E-AEC3-4935-8168-0B1874A0D3C9}" type="parTrans" cxnId="{B0CE5432-63FA-43B0-AFBF-01BB75100848}">
      <dgm:prSet/>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9F6CFF92-7986-4065-9911-D46D811DD9A6}" type="sibTrans" cxnId="{B0CE5432-63FA-43B0-AFBF-01BB75100848}">
      <dgm:prSet/>
      <dgm:spPr/>
      <dgm:t>
        <a:bodyPr/>
        <a:lstStyle/>
        <a:p>
          <a:endParaRPr lang="en-US"/>
        </a:p>
      </dgm:t>
    </dgm:pt>
    <dgm:pt modelId="{E018D7F9-9D14-47CE-9310-C993FC0F3145}">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3200" dirty="0" smtClean="0">
              <a:latin typeface="Cambria" pitchFamily="18" charset="0"/>
            </a:rPr>
            <a:t>By Applicant</a:t>
          </a:r>
          <a:endParaRPr lang="en-US" sz="3200" dirty="0">
            <a:latin typeface="Cambria" pitchFamily="18" charset="0"/>
          </a:endParaRPr>
        </a:p>
      </dgm:t>
    </dgm:pt>
    <dgm:pt modelId="{DF7467A8-81FC-4543-AAF5-9D31A00736CB}" type="parTrans" cxnId="{B2AF2D10-E853-49F8-8762-152B0115E634}">
      <dgm:prSet/>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35BE9B29-3A1D-4031-8308-73AA0E25C260}" type="sibTrans" cxnId="{B2AF2D10-E853-49F8-8762-152B0115E634}">
      <dgm:prSet/>
      <dgm:spPr/>
      <dgm:t>
        <a:bodyPr/>
        <a:lstStyle/>
        <a:p>
          <a:endParaRPr lang="en-US"/>
        </a:p>
      </dgm:t>
    </dgm:pt>
    <dgm:pt modelId="{8CDAF134-867A-496A-B99C-20C7C37F17DC}">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3200" dirty="0" smtClean="0">
              <a:latin typeface="Cambria" pitchFamily="18" charset="0"/>
            </a:rPr>
            <a:t>Cancelled</a:t>
          </a:r>
          <a:endParaRPr lang="en-US" sz="3200" dirty="0">
            <a:latin typeface="Cambria" pitchFamily="18" charset="0"/>
          </a:endParaRPr>
        </a:p>
      </dgm:t>
    </dgm:pt>
    <dgm:pt modelId="{9C4CB32D-4CC7-4A81-899D-53EB908161B3}" type="parTrans" cxnId="{52210DFF-9652-4A10-BE15-692C8405D57D}">
      <dgm:prSet/>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30BEA80A-150B-4A31-9E8D-27A45CA9D381}" type="sibTrans" cxnId="{52210DFF-9652-4A10-BE15-692C8405D57D}">
      <dgm:prSet/>
      <dgm:spPr/>
      <dgm:t>
        <a:bodyPr/>
        <a:lstStyle/>
        <a:p>
          <a:endParaRPr lang="en-US"/>
        </a:p>
      </dgm:t>
    </dgm:pt>
    <dgm:pt modelId="{AB887E4F-0346-4E27-A5AA-5FE938EF908E}">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3200" dirty="0" smtClean="0">
              <a:latin typeface="Cambria" pitchFamily="18" charset="0"/>
            </a:rPr>
            <a:t>By Tax Authorities</a:t>
          </a:r>
          <a:endParaRPr lang="en-US" sz="3200" dirty="0">
            <a:latin typeface="Cambria" pitchFamily="18" charset="0"/>
          </a:endParaRPr>
        </a:p>
      </dgm:t>
    </dgm:pt>
    <dgm:pt modelId="{EF036C17-B8C4-43BA-876A-7D021EEF5A56}" type="parTrans" cxnId="{126A8827-03F4-45E5-B6F5-250EB6ABC54A}">
      <dgm:prSet/>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38C22EE1-8075-40D2-815D-B3D77068EB79}" type="sibTrans" cxnId="{126A8827-03F4-45E5-B6F5-250EB6ABC54A}">
      <dgm:prSet/>
      <dgm:spPr/>
      <dgm:t>
        <a:bodyPr/>
        <a:lstStyle/>
        <a:p>
          <a:endParaRPr lang="en-US"/>
        </a:p>
      </dgm:t>
    </dgm:pt>
    <dgm:pt modelId="{AE5E5BEB-C4AC-43C2-B58C-C3878D5D6DCC}" type="pres">
      <dgm:prSet presAssocID="{1861167D-554D-494E-83C4-AFEB9CCA66E4}" presName="hierChild1" presStyleCnt="0">
        <dgm:presLayoutVars>
          <dgm:chPref val="1"/>
          <dgm:dir/>
          <dgm:animOne val="branch"/>
          <dgm:animLvl val="lvl"/>
          <dgm:resizeHandles/>
        </dgm:presLayoutVars>
      </dgm:prSet>
      <dgm:spPr/>
      <dgm:t>
        <a:bodyPr/>
        <a:lstStyle/>
        <a:p>
          <a:endParaRPr lang="en-US"/>
        </a:p>
      </dgm:t>
    </dgm:pt>
    <dgm:pt modelId="{DFAAEE04-CA89-4E4F-88B0-CCA85845ABC4}" type="pres">
      <dgm:prSet presAssocID="{34D7DDCE-6EAA-4206-95A2-CBFDD7E691B2}" presName="hierRoot1"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57EEB7DD-1ED7-4D45-83B7-7119E5F01698}" type="pres">
      <dgm:prSet presAssocID="{34D7DDCE-6EAA-4206-95A2-CBFDD7E691B2}" presName="composite"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41CF4F52-F79E-41A9-924F-AC58D745C9C6}" type="pres">
      <dgm:prSet presAssocID="{34D7DDCE-6EAA-4206-95A2-CBFDD7E691B2}" presName="background" presStyleLbl="node0" presStyleIdx="0" presStyleCn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5300E8BA-832D-4EA7-8057-8D7E5B01C0FC}" type="pres">
      <dgm:prSet presAssocID="{34D7DDCE-6EAA-4206-95A2-CBFDD7E691B2}" presName="text" presStyleLbl="fgAcc0" presStyleIdx="0" presStyleCnt="1" custScaleX="216217">
        <dgm:presLayoutVars>
          <dgm:chPref val="3"/>
        </dgm:presLayoutVars>
      </dgm:prSet>
      <dgm:spPr/>
      <dgm:t>
        <a:bodyPr/>
        <a:lstStyle/>
        <a:p>
          <a:endParaRPr lang="en-US"/>
        </a:p>
      </dgm:t>
    </dgm:pt>
    <dgm:pt modelId="{35255C1F-3B60-4EEF-99DA-674DC6A17E26}" type="pres">
      <dgm:prSet presAssocID="{34D7DDCE-6EAA-4206-95A2-CBFDD7E691B2}" presName="hierChild2"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95708A0C-FE32-4D19-B8C8-4B6883141728}" type="pres">
      <dgm:prSet presAssocID="{6993AB2E-AEC3-4935-8168-0B1874A0D3C9}" presName="Name10" presStyleLbl="parChTrans1D2" presStyleIdx="0" presStyleCnt="2"/>
      <dgm:spPr/>
      <dgm:t>
        <a:bodyPr/>
        <a:lstStyle/>
        <a:p>
          <a:endParaRPr lang="en-US"/>
        </a:p>
      </dgm:t>
    </dgm:pt>
    <dgm:pt modelId="{2C504137-BD2B-4C40-841F-DAD63229CD2B}" type="pres">
      <dgm:prSet presAssocID="{5B7035E4-30F5-4212-98C3-5C320E0D2674}" presName="hierRoot2"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E0393C24-D2B3-4C46-B622-CB8C9A48EBDF}" type="pres">
      <dgm:prSet presAssocID="{5B7035E4-30F5-4212-98C3-5C320E0D2674}" presName="composite2"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90E2CCF5-8348-4992-92B5-211F336AD7D6}" type="pres">
      <dgm:prSet presAssocID="{5B7035E4-30F5-4212-98C3-5C320E0D2674}" presName="background2" presStyleLbl="node2" presStyleIdx="0" presStyleCnt="2"/>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EF27022F-AF57-4AE7-9740-156745CE8770}" type="pres">
      <dgm:prSet presAssocID="{5B7035E4-30F5-4212-98C3-5C320E0D2674}" presName="text2" presStyleLbl="fgAcc2" presStyleIdx="0" presStyleCnt="2" custScaleX="156811">
        <dgm:presLayoutVars>
          <dgm:chPref val="3"/>
        </dgm:presLayoutVars>
      </dgm:prSet>
      <dgm:spPr/>
      <dgm:t>
        <a:bodyPr/>
        <a:lstStyle/>
        <a:p>
          <a:endParaRPr lang="en-US"/>
        </a:p>
      </dgm:t>
    </dgm:pt>
    <dgm:pt modelId="{A35E694F-EA5A-4292-9E8C-F41EE75A6ADB}" type="pres">
      <dgm:prSet presAssocID="{5B7035E4-30F5-4212-98C3-5C320E0D2674}" presName="hierChild3"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3B33C5CA-BCB4-45F1-9C99-98A0EAF865B1}" type="pres">
      <dgm:prSet presAssocID="{DF7467A8-81FC-4543-AAF5-9D31A00736CB}" presName="Name17" presStyleLbl="parChTrans1D3" presStyleIdx="0" presStyleCnt="2"/>
      <dgm:spPr/>
      <dgm:t>
        <a:bodyPr/>
        <a:lstStyle/>
        <a:p>
          <a:endParaRPr lang="en-US"/>
        </a:p>
      </dgm:t>
    </dgm:pt>
    <dgm:pt modelId="{D33531FC-600D-4C69-82D2-C93AF206B15C}" type="pres">
      <dgm:prSet presAssocID="{E018D7F9-9D14-47CE-9310-C993FC0F3145}" presName="hierRoot3"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FFF7DDDD-73D7-4603-BFC4-C43F09F90A94}" type="pres">
      <dgm:prSet presAssocID="{E018D7F9-9D14-47CE-9310-C993FC0F3145}" presName="composite3"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76262860-3658-4FD1-A41E-4FD1CD204744}" type="pres">
      <dgm:prSet presAssocID="{E018D7F9-9D14-47CE-9310-C993FC0F3145}" presName="background3" presStyleLbl="node3" presStyleIdx="0" presStyleCnt="2"/>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BA88DED5-A3F5-4BA1-AE86-832E9FE184FB}" type="pres">
      <dgm:prSet presAssocID="{E018D7F9-9D14-47CE-9310-C993FC0F3145}" presName="text3" presStyleLbl="fgAcc3" presStyleIdx="0" presStyleCnt="2" custScaleX="142498">
        <dgm:presLayoutVars>
          <dgm:chPref val="3"/>
        </dgm:presLayoutVars>
      </dgm:prSet>
      <dgm:spPr/>
      <dgm:t>
        <a:bodyPr/>
        <a:lstStyle/>
        <a:p>
          <a:endParaRPr lang="en-US"/>
        </a:p>
      </dgm:t>
    </dgm:pt>
    <dgm:pt modelId="{F60AB6E2-F715-42AC-B080-E3F1A2367085}" type="pres">
      <dgm:prSet presAssocID="{E018D7F9-9D14-47CE-9310-C993FC0F3145}" presName="hierChild4"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D8EF0649-4073-4937-B311-F588FE22C123}" type="pres">
      <dgm:prSet presAssocID="{9C4CB32D-4CC7-4A81-899D-53EB908161B3}" presName="Name10" presStyleLbl="parChTrans1D2" presStyleIdx="1" presStyleCnt="2"/>
      <dgm:spPr/>
      <dgm:t>
        <a:bodyPr/>
        <a:lstStyle/>
        <a:p>
          <a:endParaRPr lang="en-US"/>
        </a:p>
      </dgm:t>
    </dgm:pt>
    <dgm:pt modelId="{2A9CF8C8-CAF5-4707-A2BE-EC6A1B25C8A4}" type="pres">
      <dgm:prSet presAssocID="{8CDAF134-867A-496A-B99C-20C7C37F17DC}" presName="hierRoot2"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0E3C9A13-AECF-4307-B0A4-788ADD1BDBBD}" type="pres">
      <dgm:prSet presAssocID="{8CDAF134-867A-496A-B99C-20C7C37F17DC}" presName="composite2"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3A529A32-B791-4090-83E0-175CAF25EE9A}" type="pres">
      <dgm:prSet presAssocID="{8CDAF134-867A-496A-B99C-20C7C37F17DC}" presName="background2" presStyleLbl="node2" presStyleIdx="1" presStyleCnt="2"/>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5CBC7457-DF5E-4187-A2A7-44640F76D639}" type="pres">
      <dgm:prSet presAssocID="{8CDAF134-867A-496A-B99C-20C7C37F17DC}" presName="text2" presStyleLbl="fgAcc2" presStyleIdx="1" presStyleCnt="2" custScaleX="134610">
        <dgm:presLayoutVars>
          <dgm:chPref val="3"/>
        </dgm:presLayoutVars>
      </dgm:prSet>
      <dgm:spPr/>
      <dgm:t>
        <a:bodyPr/>
        <a:lstStyle/>
        <a:p>
          <a:endParaRPr lang="en-US"/>
        </a:p>
      </dgm:t>
    </dgm:pt>
    <dgm:pt modelId="{E67D0A52-876C-4AAD-B03F-8E5BE61FFA3A}" type="pres">
      <dgm:prSet presAssocID="{8CDAF134-867A-496A-B99C-20C7C37F17DC}" presName="hierChild3"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39C111E2-93A8-47DF-8C8B-74621AB8BD1A}" type="pres">
      <dgm:prSet presAssocID="{EF036C17-B8C4-43BA-876A-7D021EEF5A56}" presName="Name17" presStyleLbl="parChTrans1D3" presStyleIdx="1" presStyleCnt="2"/>
      <dgm:spPr/>
      <dgm:t>
        <a:bodyPr/>
        <a:lstStyle/>
        <a:p>
          <a:endParaRPr lang="en-US"/>
        </a:p>
      </dgm:t>
    </dgm:pt>
    <dgm:pt modelId="{C3FFD0A0-010F-4030-A434-803E1709D697}" type="pres">
      <dgm:prSet presAssocID="{AB887E4F-0346-4E27-A5AA-5FE938EF908E}" presName="hierRoot3"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D5DBA115-84A5-4E95-B16C-E6D201E1056B}" type="pres">
      <dgm:prSet presAssocID="{AB887E4F-0346-4E27-A5AA-5FE938EF908E}" presName="composite3"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59270A0B-03A9-4F55-83D0-C6D223E8FEA9}" type="pres">
      <dgm:prSet presAssocID="{AB887E4F-0346-4E27-A5AA-5FE938EF908E}" presName="background3" presStyleLbl="node3" presStyleIdx="1" presStyleCnt="2"/>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2A0C98D2-1A20-4C46-98FA-DCC1CAE43D4A}" type="pres">
      <dgm:prSet presAssocID="{AB887E4F-0346-4E27-A5AA-5FE938EF908E}" presName="text3" presStyleLbl="fgAcc3" presStyleIdx="1" presStyleCnt="2" custScaleX="158967">
        <dgm:presLayoutVars>
          <dgm:chPref val="3"/>
        </dgm:presLayoutVars>
      </dgm:prSet>
      <dgm:spPr/>
      <dgm:t>
        <a:bodyPr/>
        <a:lstStyle/>
        <a:p>
          <a:endParaRPr lang="en-US"/>
        </a:p>
      </dgm:t>
    </dgm:pt>
    <dgm:pt modelId="{21283C80-38A0-46BA-ACF0-56F74E61531C}" type="pres">
      <dgm:prSet presAssocID="{AB887E4F-0346-4E27-A5AA-5FE938EF908E}" presName="hierChild4"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Lst>
  <dgm:cxnLst>
    <dgm:cxn modelId="{57BDE3EA-0392-4CD0-89A2-9B116D7BEAAD}" type="presOf" srcId="{6993AB2E-AEC3-4935-8168-0B1874A0D3C9}" destId="{95708A0C-FE32-4D19-B8C8-4B6883141728}" srcOrd="0" destOrd="0" presId="urn:microsoft.com/office/officeart/2005/8/layout/hierarchy1"/>
    <dgm:cxn modelId="{BB45DD27-0D27-469D-B6A8-0E505F154C96}" type="presOf" srcId="{AB887E4F-0346-4E27-A5AA-5FE938EF908E}" destId="{2A0C98D2-1A20-4C46-98FA-DCC1CAE43D4A}" srcOrd="0" destOrd="0" presId="urn:microsoft.com/office/officeart/2005/8/layout/hierarchy1"/>
    <dgm:cxn modelId="{E4DE8109-C7B4-4D52-91F4-F8B5943AD454}" type="presOf" srcId="{9C4CB32D-4CC7-4A81-899D-53EB908161B3}" destId="{D8EF0649-4073-4937-B311-F588FE22C123}" srcOrd="0" destOrd="0" presId="urn:microsoft.com/office/officeart/2005/8/layout/hierarchy1"/>
    <dgm:cxn modelId="{80ABFF78-E0CE-4A48-8195-4236EDABA059}" type="presOf" srcId="{5B7035E4-30F5-4212-98C3-5C320E0D2674}" destId="{EF27022F-AF57-4AE7-9740-156745CE8770}" srcOrd="0" destOrd="0" presId="urn:microsoft.com/office/officeart/2005/8/layout/hierarchy1"/>
    <dgm:cxn modelId="{7D95DF1B-2BC9-4670-92FD-D1E6E5EEDD6B}" type="presOf" srcId="{EF036C17-B8C4-43BA-876A-7D021EEF5A56}" destId="{39C111E2-93A8-47DF-8C8B-74621AB8BD1A}" srcOrd="0" destOrd="0" presId="urn:microsoft.com/office/officeart/2005/8/layout/hierarchy1"/>
    <dgm:cxn modelId="{D16AA2C2-E855-4BA0-944C-54942399670D}" type="presOf" srcId="{34D7DDCE-6EAA-4206-95A2-CBFDD7E691B2}" destId="{5300E8BA-832D-4EA7-8057-8D7E5B01C0FC}" srcOrd="0" destOrd="0" presId="urn:microsoft.com/office/officeart/2005/8/layout/hierarchy1"/>
    <dgm:cxn modelId="{885D3236-391D-4327-ADF6-97001231D93F}" type="presOf" srcId="{1861167D-554D-494E-83C4-AFEB9CCA66E4}" destId="{AE5E5BEB-C4AC-43C2-B58C-C3878D5D6DCC}" srcOrd="0" destOrd="0" presId="urn:microsoft.com/office/officeart/2005/8/layout/hierarchy1"/>
    <dgm:cxn modelId="{B2AF2D10-E853-49F8-8762-152B0115E634}" srcId="{5B7035E4-30F5-4212-98C3-5C320E0D2674}" destId="{E018D7F9-9D14-47CE-9310-C993FC0F3145}" srcOrd="0" destOrd="0" parTransId="{DF7467A8-81FC-4543-AAF5-9D31A00736CB}" sibTransId="{35BE9B29-3A1D-4031-8308-73AA0E25C260}"/>
    <dgm:cxn modelId="{4CD3F5BD-2600-4EF2-AA2C-2D7AD3C119E3}" type="presOf" srcId="{8CDAF134-867A-496A-B99C-20C7C37F17DC}" destId="{5CBC7457-DF5E-4187-A2A7-44640F76D639}" srcOrd="0" destOrd="0" presId="urn:microsoft.com/office/officeart/2005/8/layout/hierarchy1"/>
    <dgm:cxn modelId="{126A8827-03F4-45E5-B6F5-250EB6ABC54A}" srcId="{8CDAF134-867A-496A-B99C-20C7C37F17DC}" destId="{AB887E4F-0346-4E27-A5AA-5FE938EF908E}" srcOrd="0" destOrd="0" parTransId="{EF036C17-B8C4-43BA-876A-7D021EEF5A56}" sibTransId="{38C22EE1-8075-40D2-815D-B3D77068EB79}"/>
    <dgm:cxn modelId="{5230700C-AFE4-429A-B01D-5523C16D2F08}" type="presOf" srcId="{DF7467A8-81FC-4543-AAF5-9D31A00736CB}" destId="{3B33C5CA-BCB4-45F1-9C99-98A0EAF865B1}" srcOrd="0" destOrd="0" presId="urn:microsoft.com/office/officeart/2005/8/layout/hierarchy1"/>
    <dgm:cxn modelId="{B0CE5432-63FA-43B0-AFBF-01BB75100848}" srcId="{34D7DDCE-6EAA-4206-95A2-CBFDD7E691B2}" destId="{5B7035E4-30F5-4212-98C3-5C320E0D2674}" srcOrd="0" destOrd="0" parTransId="{6993AB2E-AEC3-4935-8168-0B1874A0D3C9}" sibTransId="{9F6CFF92-7986-4065-9911-D46D811DD9A6}"/>
    <dgm:cxn modelId="{52210DFF-9652-4A10-BE15-692C8405D57D}" srcId="{34D7DDCE-6EAA-4206-95A2-CBFDD7E691B2}" destId="{8CDAF134-867A-496A-B99C-20C7C37F17DC}" srcOrd="1" destOrd="0" parTransId="{9C4CB32D-4CC7-4A81-899D-53EB908161B3}" sibTransId="{30BEA80A-150B-4A31-9E8D-27A45CA9D381}"/>
    <dgm:cxn modelId="{CF3DDD3B-8B74-4171-84E8-8585D58EC451}" type="presOf" srcId="{E018D7F9-9D14-47CE-9310-C993FC0F3145}" destId="{BA88DED5-A3F5-4BA1-AE86-832E9FE184FB}" srcOrd="0" destOrd="0" presId="urn:microsoft.com/office/officeart/2005/8/layout/hierarchy1"/>
    <dgm:cxn modelId="{BD68D9BC-5F07-48B5-87F0-7FC5978CA250}" srcId="{1861167D-554D-494E-83C4-AFEB9CCA66E4}" destId="{34D7DDCE-6EAA-4206-95A2-CBFDD7E691B2}" srcOrd="0" destOrd="0" parTransId="{45C2BA21-3AC0-4CDE-876D-A5ACCE111DED}" sibTransId="{6FD41765-664A-441B-90D1-44D39C470289}"/>
    <dgm:cxn modelId="{B92A0022-B835-4585-A2AF-A6FB1EB72B2F}" type="presParOf" srcId="{AE5E5BEB-C4AC-43C2-B58C-C3878D5D6DCC}" destId="{DFAAEE04-CA89-4E4F-88B0-CCA85845ABC4}" srcOrd="0" destOrd="0" presId="urn:microsoft.com/office/officeart/2005/8/layout/hierarchy1"/>
    <dgm:cxn modelId="{B67DC86B-25EA-4994-B791-33E48CFE04DD}" type="presParOf" srcId="{DFAAEE04-CA89-4E4F-88B0-CCA85845ABC4}" destId="{57EEB7DD-1ED7-4D45-83B7-7119E5F01698}" srcOrd="0" destOrd="0" presId="urn:microsoft.com/office/officeart/2005/8/layout/hierarchy1"/>
    <dgm:cxn modelId="{ADE979A5-3E60-4538-93FB-8E3B8372AEF8}" type="presParOf" srcId="{57EEB7DD-1ED7-4D45-83B7-7119E5F01698}" destId="{41CF4F52-F79E-41A9-924F-AC58D745C9C6}" srcOrd="0" destOrd="0" presId="urn:microsoft.com/office/officeart/2005/8/layout/hierarchy1"/>
    <dgm:cxn modelId="{A24B16E4-400E-4ECA-88DF-D74BEBB20E19}" type="presParOf" srcId="{57EEB7DD-1ED7-4D45-83B7-7119E5F01698}" destId="{5300E8BA-832D-4EA7-8057-8D7E5B01C0FC}" srcOrd="1" destOrd="0" presId="urn:microsoft.com/office/officeart/2005/8/layout/hierarchy1"/>
    <dgm:cxn modelId="{269FBC7E-421E-4861-AA29-DA8A6D340510}" type="presParOf" srcId="{DFAAEE04-CA89-4E4F-88B0-CCA85845ABC4}" destId="{35255C1F-3B60-4EEF-99DA-674DC6A17E26}" srcOrd="1" destOrd="0" presId="urn:microsoft.com/office/officeart/2005/8/layout/hierarchy1"/>
    <dgm:cxn modelId="{DB0F2AEE-31B5-4533-BDA5-6746FF58BE87}" type="presParOf" srcId="{35255C1F-3B60-4EEF-99DA-674DC6A17E26}" destId="{95708A0C-FE32-4D19-B8C8-4B6883141728}" srcOrd="0" destOrd="0" presId="urn:microsoft.com/office/officeart/2005/8/layout/hierarchy1"/>
    <dgm:cxn modelId="{43B434B0-BEE8-415F-9F1C-B35ABD9DA24D}" type="presParOf" srcId="{35255C1F-3B60-4EEF-99DA-674DC6A17E26}" destId="{2C504137-BD2B-4C40-841F-DAD63229CD2B}" srcOrd="1" destOrd="0" presId="urn:microsoft.com/office/officeart/2005/8/layout/hierarchy1"/>
    <dgm:cxn modelId="{0903FBA9-1746-4575-9995-F907E37E411F}" type="presParOf" srcId="{2C504137-BD2B-4C40-841F-DAD63229CD2B}" destId="{E0393C24-D2B3-4C46-B622-CB8C9A48EBDF}" srcOrd="0" destOrd="0" presId="urn:microsoft.com/office/officeart/2005/8/layout/hierarchy1"/>
    <dgm:cxn modelId="{1C771EA9-C773-462A-90A0-9B9DC2519A69}" type="presParOf" srcId="{E0393C24-D2B3-4C46-B622-CB8C9A48EBDF}" destId="{90E2CCF5-8348-4992-92B5-211F336AD7D6}" srcOrd="0" destOrd="0" presId="urn:microsoft.com/office/officeart/2005/8/layout/hierarchy1"/>
    <dgm:cxn modelId="{989C96DB-EDFC-4257-8201-F351D342AE7C}" type="presParOf" srcId="{E0393C24-D2B3-4C46-B622-CB8C9A48EBDF}" destId="{EF27022F-AF57-4AE7-9740-156745CE8770}" srcOrd="1" destOrd="0" presId="urn:microsoft.com/office/officeart/2005/8/layout/hierarchy1"/>
    <dgm:cxn modelId="{4D79C716-656B-4C61-941D-E91EE52428E9}" type="presParOf" srcId="{2C504137-BD2B-4C40-841F-DAD63229CD2B}" destId="{A35E694F-EA5A-4292-9E8C-F41EE75A6ADB}" srcOrd="1" destOrd="0" presId="urn:microsoft.com/office/officeart/2005/8/layout/hierarchy1"/>
    <dgm:cxn modelId="{A448097B-2D7B-40BD-B396-077E7ACEEEAE}" type="presParOf" srcId="{A35E694F-EA5A-4292-9E8C-F41EE75A6ADB}" destId="{3B33C5CA-BCB4-45F1-9C99-98A0EAF865B1}" srcOrd="0" destOrd="0" presId="urn:microsoft.com/office/officeart/2005/8/layout/hierarchy1"/>
    <dgm:cxn modelId="{3E8B8355-71F0-4986-9070-68D6B2043B30}" type="presParOf" srcId="{A35E694F-EA5A-4292-9E8C-F41EE75A6ADB}" destId="{D33531FC-600D-4C69-82D2-C93AF206B15C}" srcOrd="1" destOrd="0" presId="urn:microsoft.com/office/officeart/2005/8/layout/hierarchy1"/>
    <dgm:cxn modelId="{2B4997C1-FFB1-4A47-B300-F24C095B6527}" type="presParOf" srcId="{D33531FC-600D-4C69-82D2-C93AF206B15C}" destId="{FFF7DDDD-73D7-4603-BFC4-C43F09F90A94}" srcOrd="0" destOrd="0" presId="urn:microsoft.com/office/officeart/2005/8/layout/hierarchy1"/>
    <dgm:cxn modelId="{77D32F94-21D3-4DF0-8697-8400F7A9EA65}" type="presParOf" srcId="{FFF7DDDD-73D7-4603-BFC4-C43F09F90A94}" destId="{76262860-3658-4FD1-A41E-4FD1CD204744}" srcOrd="0" destOrd="0" presId="urn:microsoft.com/office/officeart/2005/8/layout/hierarchy1"/>
    <dgm:cxn modelId="{C7A1E1AA-D183-453C-AEF6-203DE7E71E7F}" type="presParOf" srcId="{FFF7DDDD-73D7-4603-BFC4-C43F09F90A94}" destId="{BA88DED5-A3F5-4BA1-AE86-832E9FE184FB}" srcOrd="1" destOrd="0" presId="urn:microsoft.com/office/officeart/2005/8/layout/hierarchy1"/>
    <dgm:cxn modelId="{58B54768-E231-434B-B2DC-394F4BBE307B}" type="presParOf" srcId="{D33531FC-600D-4C69-82D2-C93AF206B15C}" destId="{F60AB6E2-F715-42AC-B080-E3F1A2367085}" srcOrd="1" destOrd="0" presId="urn:microsoft.com/office/officeart/2005/8/layout/hierarchy1"/>
    <dgm:cxn modelId="{E9CD392C-F9BF-407D-BBCC-5ED03E7647C3}" type="presParOf" srcId="{35255C1F-3B60-4EEF-99DA-674DC6A17E26}" destId="{D8EF0649-4073-4937-B311-F588FE22C123}" srcOrd="2" destOrd="0" presId="urn:microsoft.com/office/officeart/2005/8/layout/hierarchy1"/>
    <dgm:cxn modelId="{E73AD8E4-9EDC-486F-BB18-12EEAE54060B}" type="presParOf" srcId="{35255C1F-3B60-4EEF-99DA-674DC6A17E26}" destId="{2A9CF8C8-CAF5-4707-A2BE-EC6A1B25C8A4}" srcOrd="3" destOrd="0" presId="urn:microsoft.com/office/officeart/2005/8/layout/hierarchy1"/>
    <dgm:cxn modelId="{EE54FD68-F8AD-4355-B7AC-8CB0AD94246F}" type="presParOf" srcId="{2A9CF8C8-CAF5-4707-A2BE-EC6A1B25C8A4}" destId="{0E3C9A13-AECF-4307-B0A4-788ADD1BDBBD}" srcOrd="0" destOrd="0" presId="urn:microsoft.com/office/officeart/2005/8/layout/hierarchy1"/>
    <dgm:cxn modelId="{6F0E6D0E-D17D-443C-A067-55D733D408B3}" type="presParOf" srcId="{0E3C9A13-AECF-4307-B0A4-788ADD1BDBBD}" destId="{3A529A32-B791-4090-83E0-175CAF25EE9A}" srcOrd="0" destOrd="0" presId="urn:microsoft.com/office/officeart/2005/8/layout/hierarchy1"/>
    <dgm:cxn modelId="{C11F4FD1-BE0E-475A-8955-55CCFD819A18}" type="presParOf" srcId="{0E3C9A13-AECF-4307-B0A4-788ADD1BDBBD}" destId="{5CBC7457-DF5E-4187-A2A7-44640F76D639}" srcOrd="1" destOrd="0" presId="urn:microsoft.com/office/officeart/2005/8/layout/hierarchy1"/>
    <dgm:cxn modelId="{DB6D207C-4D14-4B72-8F9A-FAD16BCC1C81}" type="presParOf" srcId="{2A9CF8C8-CAF5-4707-A2BE-EC6A1B25C8A4}" destId="{E67D0A52-876C-4AAD-B03F-8E5BE61FFA3A}" srcOrd="1" destOrd="0" presId="urn:microsoft.com/office/officeart/2005/8/layout/hierarchy1"/>
    <dgm:cxn modelId="{C911771B-1D9E-42B1-880D-5274384EE565}" type="presParOf" srcId="{E67D0A52-876C-4AAD-B03F-8E5BE61FFA3A}" destId="{39C111E2-93A8-47DF-8C8B-74621AB8BD1A}" srcOrd="0" destOrd="0" presId="urn:microsoft.com/office/officeart/2005/8/layout/hierarchy1"/>
    <dgm:cxn modelId="{3A598316-F4C2-414B-B90B-5C9EC200E7F1}" type="presParOf" srcId="{E67D0A52-876C-4AAD-B03F-8E5BE61FFA3A}" destId="{C3FFD0A0-010F-4030-A434-803E1709D697}" srcOrd="1" destOrd="0" presId="urn:microsoft.com/office/officeart/2005/8/layout/hierarchy1"/>
    <dgm:cxn modelId="{FCE0FFC9-A484-4F82-AF1F-CF8EA7AA7FB2}" type="presParOf" srcId="{C3FFD0A0-010F-4030-A434-803E1709D697}" destId="{D5DBA115-84A5-4E95-B16C-E6D201E1056B}" srcOrd="0" destOrd="0" presId="urn:microsoft.com/office/officeart/2005/8/layout/hierarchy1"/>
    <dgm:cxn modelId="{E99828DB-D7A6-4DA7-8BCA-92572EF1CA67}" type="presParOf" srcId="{D5DBA115-84A5-4E95-B16C-E6D201E1056B}" destId="{59270A0B-03A9-4F55-83D0-C6D223E8FEA9}" srcOrd="0" destOrd="0" presId="urn:microsoft.com/office/officeart/2005/8/layout/hierarchy1"/>
    <dgm:cxn modelId="{8C51F841-F1AD-431E-949A-A2297B47E659}" type="presParOf" srcId="{D5DBA115-84A5-4E95-B16C-E6D201E1056B}" destId="{2A0C98D2-1A20-4C46-98FA-DCC1CAE43D4A}" srcOrd="1" destOrd="0" presId="urn:microsoft.com/office/officeart/2005/8/layout/hierarchy1"/>
    <dgm:cxn modelId="{B4C8CA1B-5074-4476-BFE5-A8533EFDC2AD}" type="presParOf" srcId="{C3FFD0A0-010F-4030-A434-803E1709D697}" destId="{21283C80-38A0-46BA-ACF0-56F74E61531C}" srcOrd="1" destOrd="0" presId="urn:microsoft.com/office/officeart/2005/8/layout/hierarchy1"/>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100CB6E-0996-4585-B8DC-073D3607C688}" type="doc">
      <dgm:prSet loTypeId="urn:microsoft.com/office/officeart/2005/8/layout/hierarchy3" loCatId="hierarchy" qsTypeId="urn:microsoft.com/office/officeart/2005/8/quickstyle/simple1" qsCatId="simple" csTypeId="urn:microsoft.com/office/officeart/2005/8/colors/accent1_2" csCatId="accent1" phldr="1"/>
      <dgm:spPr>
        <a:scene3d>
          <a:camera prst="orthographicFront">
            <a:rot lat="0" lon="0" rev="0"/>
          </a:camera>
          <a:lightRig rig="brightRoom" dir="t">
            <a:rot lat="0" lon="0" rev="600000"/>
          </a:lightRig>
        </a:scene3d>
      </dgm:spPr>
      <dgm:t>
        <a:bodyPr/>
        <a:lstStyle/>
        <a:p>
          <a:endParaRPr lang="en-US"/>
        </a:p>
      </dgm:t>
    </dgm:pt>
    <dgm:pt modelId="{E3710296-18F0-4116-836A-7D04E45E0482}">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pPr algn="ctr"/>
          <a:r>
            <a:rPr lang="en-US" sz="3200" dirty="0" smtClean="0">
              <a:latin typeface="Cambria" pitchFamily="18" charset="0"/>
            </a:rPr>
            <a:t>Who Needs to file Return</a:t>
          </a:r>
          <a:endParaRPr lang="en-US" sz="3200" dirty="0">
            <a:latin typeface="Cambria" pitchFamily="18" charset="0"/>
          </a:endParaRPr>
        </a:p>
      </dgm:t>
    </dgm:pt>
    <dgm:pt modelId="{F717C25F-B369-45B1-A8B4-62BBB99158B8}" type="parTrans" cxnId="{DA3751CB-A067-4E6D-96AB-D6CF9A971ECD}">
      <dgm:prSet/>
      <dgm:spPr/>
      <dgm:t>
        <a:bodyPr/>
        <a:lstStyle/>
        <a:p>
          <a:pPr algn="ctr"/>
          <a:endParaRPr lang="en-US"/>
        </a:p>
      </dgm:t>
    </dgm:pt>
    <dgm:pt modelId="{09705976-02AC-430D-992C-BB3B530646DD}" type="sibTrans" cxnId="{DA3751CB-A067-4E6D-96AB-D6CF9A971ECD}">
      <dgm:prSet/>
      <dgm:spPr/>
      <dgm:t>
        <a:bodyPr/>
        <a:lstStyle/>
        <a:p>
          <a:pPr algn="ctr"/>
          <a:endParaRPr lang="en-US"/>
        </a:p>
      </dgm:t>
    </dgm:pt>
    <dgm:pt modelId="{0A1578F7-3E57-4D5E-BDB6-BE5A46E4881C}">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pPr algn="ctr"/>
          <a:r>
            <a:rPr lang="en-US" sz="3200" dirty="0" smtClean="0">
              <a:latin typeface="Cambria" pitchFamily="18" charset="0"/>
            </a:rPr>
            <a:t>Every Registered Dealer</a:t>
          </a:r>
          <a:endParaRPr lang="en-US" sz="3200" dirty="0">
            <a:latin typeface="Cambria" pitchFamily="18" charset="0"/>
          </a:endParaRPr>
        </a:p>
      </dgm:t>
    </dgm:pt>
    <dgm:pt modelId="{670E56CF-5FD2-4C2A-A873-5CC6C1EDC0CE}" type="parTrans" cxnId="{DE38C90C-B9C2-4BA2-9B68-73F8F9A50C38}">
      <dgm:prSet/>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pPr algn="ctr"/>
          <a:endParaRPr lang="en-US"/>
        </a:p>
      </dgm:t>
    </dgm:pt>
    <dgm:pt modelId="{C21D8099-9744-439F-A858-78E45FD7E766}" type="sibTrans" cxnId="{DE38C90C-B9C2-4BA2-9B68-73F8F9A50C38}">
      <dgm:prSet/>
      <dgm:spPr/>
      <dgm:t>
        <a:bodyPr/>
        <a:lstStyle/>
        <a:p>
          <a:pPr algn="ctr"/>
          <a:endParaRPr lang="en-US"/>
        </a:p>
      </dgm:t>
    </dgm:pt>
    <dgm:pt modelId="{9FA19A6F-522D-41C0-BA4E-F992E9114F98}">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pPr algn="ctr"/>
          <a:r>
            <a:rPr lang="en-US" sz="3200" dirty="0" smtClean="0">
              <a:latin typeface="Cambria" pitchFamily="18" charset="0"/>
            </a:rPr>
            <a:t>UN bodies</a:t>
          </a:r>
          <a:endParaRPr lang="en-US" sz="3200" dirty="0">
            <a:latin typeface="Cambria" pitchFamily="18" charset="0"/>
          </a:endParaRPr>
        </a:p>
      </dgm:t>
    </dgm:pt>
    <dgm:pt modelId="{94CEA935-A31F-4121-902B-F5E969E0B2E7}" type="parTrans" cxnId="{451946EE-D280-464A-A9C1-A4FF1C4D6C69}">
      <dgm:prSet/>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pPr algn="ctr"/>
          <a:endParaRPr lang="en-US"/>
        </a:p>
      </dgm:t>
    </dgm:pt>
    <dgm:pt modelId="{B12E399A-EFDC-4046-823D-CFD76CAD1D80}" type="sibTrans" cxnId="{451946EE-D280-464A-A9C1-A4FF1C4D6C69}">
      <dgm:prSet/>
      <dgm:spPr/>
      <dgm:t>
        <a:bodyPr/>
        <a:lstStyle/>
        <a:p>
          <a:pPr algn="ctr"/>
          <a:endParaRPr lang="en-US"/>
        </a:p>
      </dgm:t>
    </dgm:pt>
    <dgm:pt modelId="{29017008-EA13-49E4-B6F5-80427B1FD5E5}">
      <dgm:prSe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pPr algn="ctr"/>
          <a:r>
            <a:rPr lang="en-US" sz="3200" dirty="0" smtClean="0">
              <a:latin typeface="Cambria" pitchFamily="18" charset="0"/>
            </a:rPr>
            <a:t>Government Entities/ PSU</a:t>
          </a:r>
          <a:endParaRPr lang="en-US" sz="3200" dirty="0">
            <a:latin typeface="Cambria" pitchFamily="18" charset="0"/>
          </a:endParaRPr>
        </a:p>
      </dgm:t>
    </dgm:pt>
    <dgm:pt modelId="{5A1E2CD3-F6F0-4214-AA3C-91F9C3AEE6FB}" type="parTrans" cxnId="{0421220C-DB2E-47F1-B8EB-8C93CD99CF3F}">
      <dgm:prSet/>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pPr algn="ctr"/>
          <a:endParaRPr lang="en-US"/>
        </a:p>
      </dgm:t>
    </dgm:pt>
    <dgm:pt modelId="{32A22D3E-631B-42E5-A00F-86F35F3BAD6C}" type="sibTrans" cxnId="{0421220C-DB2E-47F1-B8EB-8C93CD99CF3F}">
      <dgm:prSet/>
      <dgm:spPr/>
      <dgm:t>
        <a:bodyPr/>
        <a:lstStyle/>
        <a:p>
          <a:pPr algn="ctr"/>
          <a:endParaRPr lang="en-US"/>
        </a:p>
      </dgm:t>
    </dgm:pt>
    <dgm:pt modelId="{6EF9F612-7514-4FDB-B503-BE3726F4E733}" type="pres">
      <dgm:prSet presAssocID="{1100CB6E-0996-4585-B8DC-073D3607C688}" presName="diagram" presStyleCnt="0">
        <dgm:presLayoutVars>
          <dgm:chPref val="1"/>
          <dgm:dir/>
          <dgm:animOne val="branch"/>
          <dgm:animLvl val="lvl"/>
          <dgm:resizeHandles/>
        </dgm:presLayoutVars>
      </dgm:prSet>
      <dgm:spPr/>
      <dgm:t>
        <a:bodyPr/>
        <a:lstStyle/>
        <a:p>
          <a:endParaRPr lang="en-US"/>
        </a:p>
      </dgm:t>
    </dgm:pt>
    <dgm:pt modelId="{DBBF8B86-289F-44D7-912C-E8CF3EAB46EF}" type="pres">
      <dgm:prSet presAssocID="{E3710296-18F0-4116-836A-7D04E45E0482}" presName="root"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CD2B2619-00AF-42AC-B8AC-16E2DB8F7E35}" type="pres">
      <dgm:prSet presAssocID="{E3710296-18F0-4116-836A-7D04E45E0482}" presName="rootComposite"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1B011E77-4248-4818-8AE0-A9EED2CB37EA}" type="pres">
      <dgm:prSet presAssocID="{E3710296-18F0-4116-836A-7D04E45E0482}" presName="rootText" presStyleLbl="node1" presStyleIdx="0" presStyleCnt="1" custScaleX="283405"/>
      <dgm:spPr/>
      <dgm:t>
        <a:bodyPr/>
        <a:lstStyle/>
        <a:p>
          <a:endParaRPr lang="en-US"/>
        </a:p>
      </dgm:t>
    </dgm:pt>
    <dgm:pt modelId="{9AE3944E-425A-4F00-8D28-1E16806E9D0E}" type="pres">
      <dgm:prSet presAssocID="{E3710296-18F0-4116-836A-7D04E45E0482}" presName="rootConnector" presStyleLbl="node1" presStyleIdx="0" presStyleCnt="1"/>
      <dgm:spPr/>
      <dgm:t>
        <a:bodyPr/>
        <a:lstStyle/>
        <a:p>
          <a:endParaRPr lang="en-US"/>
        </a:p>
      </dgm:t>
    </dgm:pt>
    <dgm:pt modelId="{92821F39-C1F1-45C4-8CAF-DBF934FACCA2}" type="pres">
      <dgm:prSet presAssocID="{E3710296-18F0-4116-836A-7D04E45E0482}" presName="childShape"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59D40F25-C735-4A32-A6D6-F8AF60B73D6C}" type="pres">
      <dgm:prSet presAssocID="{670E56CF-5FD2-4C2A-A873-5CC6C1EDC0CE}" presName="Name13" presStyleLbl="parChTrans1D2" presStyleIdx="0" presStyleCnt="3"/>
      <dgm:spPr/>
      <dgm:t>
        <a:bodyPr/>
        <a:lstStyle/>
        <a:p>
          <a:endParaRPr lang="en-US"/>
        </a:p>
      </dgm:t>
    </dgm:pt>
    <dgm:pt modelId="{FFEA7D4F-59FE-4B94-852B-756167A94ECF}" type="pres">
      <dgm:prSet presAssocID="{0A1578F7-3E57-4D5E-BDB6-BE5A46E4881C}" presName="childText" presStyleLbl="bgAcc1" presStyleIdx="0" presStyleCnt="3" custScaleX="268331" custLinFactNeighborX="-27259">
        <dgm:presLayoutVars>
          <dgm:bulletEnabled val="1"/>
        </dgm:presLayoutVars>
      </dgm:prSet>
      <dgm:spPr/>
      <dgm:t>
        <a:bodyPr/>
        <a:lstStyle/>
        <a:p>
          <a:endParaRPr lang="en-US"/>
        </a:p>
      </dgm:t>
    </dgm:pt>
    <dgm:pt modelId="{7C0AEBA9-E230-4315-AC8A-E403D4C7A203}" type="pres">
      <dgm:prSet presAssocID="{94CEA935-A31F-4121-902B-F5E969E0B2E7}" presName="Name13" presStyleLbl="parChTrans1D2" presStyleIdx="1" presStyleCnt="3"/>
      <dgm:spPr/>
      <dgm:t>
        <a:bodyPr/>
        <a:lstStyle/>
        <a:p>
          <a:endParaRPr lang="en-US"/>
        </a:p>
      </dgm:t>
    </dgm:pt>
    <dgm:pt modelId="{E591F12A-5637-40DF-AD6F-0C34FCC90C7C}" type="pres">
      <dgm:prSet presAssocID="{9FA19A6F-522D-41C0-BA4E-F992E9114F98}" presName="childText" presStyleLbl="bgAcc1" presStyleIdx="1" presStyleCnt="3" custScaleX="237554" custLinFactNeighborX="-9926">
        <dgm:presLayoutVars>
          <dgm:bulletEnabled val="1"/>
        </dgm:presLayoutVars>
      </dgm:prSet>
      <dgm:spPr/>
      <dgm:t>
        <a:bodyPr/>
        <a:lstStyle/>
        <a:p>
          <a:endParaRPr lang="en-US"/>
        </a:p>
      </dgm:t>
    </dgm:pt>
    <dgm:pt modelId="{39417F5A-1881-4238-B7AF-F7AAD9DBEB6B}" type="pres">
      <dgm:prSet presAssocID="{5A1E2CD3-F6F0-4214-AA3C-91F9C3AEE6FB}" presName="Name13" presStyleLbl="parChTrans1D2" presStyleIdx="2" presStyleCnt="3"/>
      <dgm:spPr/>
      <dgm:t>
        <a:bodyPr/>
        <a:lstStyle/>
        <a:p>
          <a:endParaRPr lang="en-US"/>
        </a:p>
      </dgm:t>
    </dgm:pt>
    <dgm:pt modelId="{4E749F43-02D9-43B4-BB33-6CE399E742C6}" type="pres">
      <dgm:prSet presAssocID="{29017008-EA13-49E4-B6F5-80427B1FD5E5}" presName="childText" presStyleLbl="bgAcc1" presStyleIdx="2" presStyleCnt="3" custScaleX="235295" custLinFactNeighborX="-9926">
        <dgm:presLayoutVars>
          <dgm:bulletEnabled val="1"/>
        </dgm:presLayoutVars>
      </dgm:prSet>
      <dgm:spPr/>
      <dgm:t>
        <a:bodyPr/>
        <a:lstStyle/>
        <a:p>
          <a:endParaRPr lang="en-US"/>
        </a:p>
      </dgm:t>
    </dgm:pt>
  </dgm:ptLst>
  <dgm:cxnLst>
    <dgm:cxn modelId="{3AC2513C-7451-44A8-96A0-05F158768ED6}" type="presOf" srcId="{29017008-EA13-49E4-B6F5-80427B1FD5E5}" destId="{4E749F43-02D9-43B4-BB33-6CE399E742C6}" srcOrd="0" destOrd="0" presId="urn:microsoft.com/office/officeart/2005/8/layout/hierarchy3"/>
    <dgm:cxn modelId="{20636DE1-B08F-43CA-9C6D-56226224002F}" type="presOf" srcId="{5A1E2CD3-F6F0-4214-AA3C-91F9C3AEE6FB}" destId="{39417F5A-1881-4238-B7AF-F7AAD9DBEB6B}" srcOrd="0" destOrd="0" presId="urn:microsoft.com/office/officeart/2005/8/layout/hierarchy3"/>
    <dgm:cxn modelId="{655305A7-3C94-42B9-B838-C42289720A13}" type="presOf" srcId="{0A1578F7-3E57-4D5E-BDB6-BE5A46E4881C}" destId="{FFEA7D4F-59FE-4B94-852B-756167A94ECF}" srcOrd="0" destOrd="0" presId="urn:microsoft.com/office/officeart/2005/8/layout/hierarchy3"/>
    <dgm:cxn modelId="{21AE9DC7-A121-42FA-8F55-1585F99F66E7}" type="presOf" srcId="{E3710296-18F0-4116-836A-7D04E45E0482}" destId="{1B011E77-4248-4818-8AE0-A9EED2CB37EA}" srcOrd="0" destOrd="0" presId="urn:microsoft.com/office/officeart/2005/8/layout/hierarchy3"/>
    <dgm:cxn modelId="{73637592-9A08-4B4D-AAE0-56F3A3FE2ABB}" type="presOf" srcId="{94CEA935-A31F-4121-902B-F5E969E0B2E7}" destId="{7C0AEBA9-E230-4315-AC8A-E403D4C7A203}" srcOrd="0" destOrd="0" presId="urn:microsoft.com/office/officeart/2005/8/layout/hierarchy3"/>
    <dgm:cxn modelId="{A27B961C-3CE0-4431-9DF0-A1CBA9E82824}" type="presOf" srcId="{670E56CF-5FD2-4C2A-A873-5CC6C1EDC0CE}" destId="{59D40F25-C735-4A32-A6D6-F8AF60B73D6C}" srcOrd="0" destOrd="0" presId="urn:microsoft.com/office/officeart/2005/8/layout/hierarchy3"/>
    <dgm:cxn modelId="{DE38C90C-B9C2-4BA2-9B68-73F8F9A50C38}" srcId="{E3710296-18F0-4116-836A-7D04E45E0482}" destId="{0A1578F7-3E57-4D5E-BDB6-BE5A46E4881C}" srcOrd="0" destOrd="0" parTransId="{670E56CF-5FD2-4C2A-A873-5CC6C1EDC0CE}" sibTransId="{C21D8099-9744-439F-A858-78E45FD7E766}"/>
    <dgm:cxn modelId="{0421220C-DB2E-47F1-B8EB-8C93CD99CF3F}" srcId="{E3710296-18F0-4116-836A-7D04E45E0482}" destId="{29017008-EA13-49E4-B6F5-80427B1FD5E5}" srcOrd="2" destOrd="0" parTransId="{5A1E2CD3-F6F0-4214-AA3C-91F9C3AEE6FB}" sibTransId="{32A22D3E-631B-42E5-A00F-86F35F3BAD6C}"/>
    <dgm:cxn modelId="{ED8ACB55-98EF-4FC0-B208-B6B0785F9C5E}" type="presOf" srcId="{E3710296-18F0-4116-836A-7D04E45E0482}" destId="{9AE3944E-425A-4F00-8D28-1E16806E9D0E}" srcOrd="1" destOrd="0" presId="urn:microsoft.com/office/officeart/2005/8/layout/hierarchy3"/>
    <dgm:cxn modelId="{1A9AC9CC-737D-4887-BE75-69D2E0CE8334}" type="presOf" srcId="{9FA19A6F-522D-41C0-BA4E-F992E9114F98}" destId="{E591F12A-5637-40DF-AD6F-0C34FCC90C7C}" srcOrd="0" destOrd="0" presId="urn:microsoft.com/office/officeart/2005/8/layout/hierarchy3"/>
    <dgm:cxn modelId="{451946EE-D280-464A-A9C1-A4FF1C4D6C69}" srcId="{E3710296-18F0-4116-836A-7D04E45E0482}" destId="{9FA19A6F-522D-41C0-BA4E-F992E9114F98}" srcOrd="1" destOrd="0" parTransId="{94CEA935-A31F-4121-902B-F5E969E0B2E7}" sibTransId="{B12E399A-EFDC-4046-823D-CFD76CAD1D80}"/>
    <dgm:cxn modelId="{DA3751CB-A067-4E6D-96AB-D6CF9A971ECD}" srcId="{1100CB6E-0996-4585-B8DC-073D3607C688}" destId="{E3710296-18F0-4116-836A-7D04E45E0482}" srcOrd="0" destOrd="0" parTransId="{F717C25F-B369-45B1-A8B4-62BBB99158B8}" sibTransId="{09705976-02AC-430D-992C-BB3B530646DD}"/>
    <dgm:cxn modelId="{AD63DE9C-17B5-479C-9045-24E5231BB991}" type="presOf" srcId="{1100CB6E-0996-4585-B8DC-073D3607C688}" destId="{6EF9F612-7514-4FDB-B503-BE3726F4E733}" srcOrd="0" destOrd="0" presId="urn:microsoft.com/office/officeart/2005/8/layout/hierarchy3"/>
    <dgm:cxn modelId="{0F7A9C15-B29B-4CB8-AD6A-AAF491026CF4}" type="presParOf" srcId="{6EF9F612-7514-4FDB-B503-BE3726F4E733}" destId="{DBBF8B86-289F-44D7-912C-E8CF3EAB46EF}" srcOrd="0" destOrd="0" presId="urn:microsoft.com/office/officeart/2005/8/layout/hierarchy3"/>
    <dgm:cxn modelId="{A298D83F-FE9C-4945-9499-43C2E0E2DAAC}" type="presParOf" srcId="{DBBF8B86-289F-44D7-912C-E8CF3EAB46EF}" destId="{CD2B2619-00AF-42AC-B8AC-16E2DB8F7E35}" srcOrd="0" destOrd="0" presId="urn:microsoft.com/office/officeart/2005/8/layout/hierarchy3"/>
    <dgm:cxn modelId="{A15E3A74-3B9A-47E1-ADB7-74812B2B4AF0}" type="presParOf" srcId="{CD2B2619-00AF-42AC-B8AC-16E2DB8F7E35}" destId="{1B011E77-4248-4818-8AE0-A9EED2CB37EA}" srcOrd="0" destOrd="0" presId="urn:microsoft.com/office/officeart/2005/8/layout/hierarchy3"/>
    <dgm:cxn modelId="{709011F1-8586-4E06-A0F2-1AA00F941172}" type="presParOf" srcId="{CD2B2619-00AF-42AC-B8AC-16E2DB8F7E35}" destId="{9AE3944E-425A-4F00-8D28-1E16806E9D0E}" srcOrd="1" destOrd="0" presId="urn:microsoft.com/office/officeart/2005/8/layout/hierarchy3"/>
    <dgm:cxn modelId="{27AD1124-74FB-4E2C-86BC-D4A308672919}" type="presParOf" srcId="{DBBF8B86-289F-44D7-912C-E8CF3EAB46EF}" destId="{92821F39-C1F1-45C4-8CAF-DBF934FACCA2}" srcOrd="1" destOrd="0" presId="urn:microsoft.com/office/officeart/2005/8/layout/hierarchy3"/>
    <dgm:cxn modelId="{D99B0074-5356-4257-86DF-57B6B4FC94B8}" type="presParOf" srcId="{92821F39-C1F1-45C4-8CAF-DBF934FACCA2}" destId="{59D40F25-C735-4A32-A6D6-F8AF60B73D6C}" srcOrd="0" destOrd="0" presId="urn:microsoft.com/office/officeart/2005/8/layout/hierarchy3"/>
    <dgm:cxn modelId="{D5A4D523-777B-487E-82A3-7A1846E63C40}" type="presParOf" srcId="{92821F39-C1F1-45C4-8CAF-DBF934FACCA2}" destId="{FFEA7D4F-59FE-4B94-852B-756167A94ECF}" srcOrd="1" destOrd="0" presId="urn:microsoft.com/office/officeart/2005/8/layout/hierarchy3"/>
    <dgm:cxn modelId="{8C5576AF-8B4E-40A2-889F-53F3EC310D6F}" type="presParOf" srcId="{92821F39-C1F1-45C4-8CAF-DBF934FACCA2}" destId="{7C0AEBA9-E230-4315-AC8A-E403D4C7A203}" srcOrd="2" destOrd="0" presId="urn:microsoft.com/office/officeart/2005/8/layout/hierarchy3"/>
    <dgm:cxn modelId="{0FBEDE37-45D6-414B-A5D5-4E523D48BEA1}" type="presParOf" srcId="{92821F39-C1F1-45C4-8CAF-DBF934FACCA2}" destId="{E591F12A-5637-40DF-AD6F-0C34FCC90C7C}" srcOrd="3" destOrd="0" presId="urn:microsoft.com/office/officeart/2005/8/layout/hierarchy3"/>
    <dgm:cxn modelId="{6EBBC870-06D0-4727-8221-C21644B79687}" type="presParOf" srcId="{92821F39-C1F1-45C4-8CAF-DBF934FACCA2}" destId="{39417F5A-1881-4238-B7AF-F7AAD9DBEB6B}" srcOrd="4" destOrd="0" presId="urn:microsoft.com/office/officeart/2005/8/layout/hierarchy3"/>
    <dgm:cxn modelId="{D76B6244-C7B0-4684-9F44-A2A476AC18C3}" type="presParOf" srcId="{92821F39-C1F1-45C4-8CAF-DBF934FACCA2}" destId="{4E749F43-02D9-43B4-BB33-6CE399E742C6}" srcOrd="5" destOrd="0" presId="urn:microsoft.com/office/officeart/2005/8/layout/hierarchy3"/>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90B3F0-9042-4EF9-8524-8E1AD82FA67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81C0739-7943-44EF-BD76-6A9D4D2B3F27}">
      <dgm:prSet phldrT="[Text]" custT="1"/>
      <dgm:spPr/>
      <dgm:t>
        <a:bodyPr/>
        <a:lstStyle/>
        <a:p>
          <a:r>
            <a:rPr lang="en-US" sz="1600" dirty="0" smtClean="0">
              <a:latin typeface="Cambria" pitchFamily="18" charset="0"/>
            </a:rPr>
            <a:t>Tax Structure</a:t>
          </a:r>
          <a:endParaRPr lang="en-US" sz="1600" dirty="0">
            <a:latin typeface="Cambria" pitchFamily="18" charset="0"/>
          </a:endParaRPr>
        </a:p>
      </dgm:t>
    </dgm:pt>
    <dgm:pt modelId="{7289CE15-F2EF-4742-B693-516D60776215}" type="parTrans" cxnId="{ABF4D38A-5D4F-4157-8EE9-E24785CDA8F6}">
      <dgm:prSet/>
      <dgm:spPr/>
      <dgm:t>
        <a:bodyPr/>
        <a:lstStyle/>
        <a:p>
          <a:endParaRPr lang="en-US"/>
        </a:p>
      </dgm:t>
    </dgm:pt>
    <dgm:pt modelId="{FA3EA4E0-B896-4B7C-8983-C98AF8D265C2}" type="sibTrans" cxnId="{ABF4D38A-5D4F-4157-8EE9-E24785CDA8F6}">
      <dgm:prSet/>
      <dgm:spPr/>
      <dgm:t>
        <a:bodyPr/>
        <a:lstStyle/>
        <a:p>
          <a:endParaRPr lang="en-US"/>
        </a:p>
      </dgm:t>
    </dgm:pt>
    <dgm:pt modelId="{CB3EFC06-DE69-4142-AA73-38B6894872D8}">
      <dgm:prSet phldrT="[Text]" custT="1"/>
      <dgm:spPr/>
      <dgm:t>
        <a:bodyPr/>
        <a:lstStyle/>
        <a:p>
          <a:r>
            <a:rPr lang="en-US" sz="1400" dirty="0" smtClean="0">
              <a:latin typeface="Cambria" pitchFamily="18" charset="0"/>
            </a:rPr>
            <a:t>Direct Tax</a:t>
          </a:r>
          <a:endParaRPr lang="en-US" sz="1400" dirty="0">
            <a:latin typeface="Cambria" pitchFamily="18" charset="0"/>
          </a:endParaRPr>
        </a:p>
      </dgm:t>
    </dgm:pt>
    <dgm:pt modelId="{80842760-F91B-4DAB-A7EC-36915B75A0A7}" type="parTrans" cxnId="{53766E5A-53C1-43FF-8920-BF4457DBE946}">
      <dgm:prSet/>
      <dgm:spPr/>
      <dgm:t>
        <a:bodyPr/>
        <a:lstStyle/>
        <a:p>
          <a:endParaRPr lang="en-US"/>
        </a:p>
      </dgm:t>
    </dgm:pt>
    <dgm:pt modelId="{B624454B-2418-4A00-AE2E-208DEC616CAE}" type="sibTrans" cxnId="{53766E5A-53C1-43FF-8920-BF4457DBE946}">
      <dgm:prSet/>
      <dgm:spPr/>
      <dgm:t>
        <a:bodyPr/>
        <a:lstStyle/>
        <a:p>
          <a:endParaRPr lang="en-US"/>
        </a:p>
      </dgm:t>
    </dgm:pt>
    <dgm:pt modelId="{08F657A8-0649-4EE1-B878-73DE297C7FFE}">
      <dgm:prSet phldrT="[Text]" custT="1"/>
      <dgm:spPr/>
      <dgm:t>
        <a:bodyPr/>
        <a:lstStyle/>
        <a:p>
          <a:r>
            <a:rPr lang="en-US" sz="1400" dirty="0" smtClean="0">
              <a:latin typeface="Cambria" pitchFamily="18" charset="0"/>
            </a:rPr>
            <a:t>Income</a:t>
          </a:r>
          <a:r>
            <a:rPr lang="en-US" sz="1100" dirty="0" smtClean="0"/>
            <a:t> Tax	</a:t>
          </a:r>
          <a:endParaRPr lang="en-US" sz="1100" dirty="0"/>
        </a:p>
      </dgm:t>
    </dgm:pt>
    <dgm:pt modelId="{2FC053DF-9B88-4A57-9360-82A4DBC16C90}" type="parTrans" cxnId="{5AC37F2F-C907-4327-AD5D-CF33AE03D5E0}">
      <dgm:prSet/>
      <dgm:spPr/>
      <dgm:t>
        <a:bodyPr/>
        <a:lstStyle/>
        <a:p>
          <a:endParaRPr lang="en-US"/>
        </a:p>
      </dgm:t>
    </dgm:pt>
    <dgm:pt modelId="{73F08E9F-A778-47C3-93FE-DAFCC8D2CB51}" type="sibTrans" cxnId="{5AC37F2F-C907-4327-AD5D-CF33AE03D5E0}">
      <dgm:prSet/>
      <dgm:spPr/>
      <dgm:t>
        <a:bodyPr/>
        <a:lstStyle/>
        <a:p>
          <a:endParaRPr lang="en-US"/>
        </a:p>
      </dgm:t>
    </dgm:pt>
    <dgm:pt modelId="{74A34120-397E-4318-BB0A-E225657A770C}">
      <dgm:prSet phldrT="[Text]" custT="1"/>
      <dgm:spPr/>
      <dgm:t>
        <a:bodyPr/>
        <a:lstStyle/>
        <a:p>
          <a:r>
            <a:rPr lang="en-US" sz="1400" dirty="0" smtClean="0">
              <a:latin typeface="Cambria" pitchFamily="18" charset="0"/>
            </a:rPr>
            <a:t>Wealth Tax</a:t>
          </a:r>
          <a:endParaRPr lang="en-US" sz="1400" dirty="0">
            <a:latin typeface="Cambria" pitchFamily="18" charset="0"/>
          </a:endParaRPr>
        </a:p>
      </dgm:t>
    </dgm:pt>
    <dgm:pt modelId="{CC8AE5BF-EE24-466C-83E5-792AC9EB7C97}" type="parTrans" cxnId="{DF8437B7-A22C-4534-90D2-DB696F03DD81}">
      <dgm:prSet/>
      <dgm:spPr/>
      <dgm:t>
        <a:bodyPr/>
        <a:lstStyle/>
        <a:p>
          <a:endParaRPr lang="en-US"/>
        </a:p>
      </dgm:t>
    </dgm:pt>
    <dgm:pt modelId="{1101559F-1E66-4334-B955-C39CD3B7E068}" type="sibTrans" cxnId="{DF8437B7-A22C-4534-90D2-DB696F03DD81}">
      <dgm:prSet/>
      <dgm:spPr/>
      <dgm:t>
        <a:bodyPr/>
        <a:lstStyle/>
        <a:p>
          <a:endParaRPr lang="en-US"/>
        </a:p>
      </dgm:t>
    </dgm:pt>
    <dgm:pt modelId="{D2264B91-699F-49A0-9FFA-6C0CCA2A7C80}">
      <dgm:prSet phldrT="[Text]" custT="1"/>
      <dgm:spPr/>
      <dgm:t>
        <a:bodyPr/>
        <a:lstStyle/>
        <a:p>
          <a:r>
            <a:rPr lang="en-US" sz="1400" dirty="0" smtClean="0">
              <a:latin typeface="Cambria" pitchFamily="18" charset="0"/>
            </a:rPr>
            <a:t>Indirect Tax</a:t>
          </a:r>
          <a:endParaRPr lang="en-US" sz="1400" dirty="0">
            <a:latin typeface="Cambria" pitchFamily="18" charset="0"/>
          </a:endParaRPr>
        </a:p>
      </dgm:t>
    </dgm:pt>
    <dgm:pt modelId="{F8128AA2-CEDC-498F-99A1-AB59C57AEE5A}" type="parTrans" cxnId="{74EDB11A-8AA7-4171-B5E0-05C9A901D666}">
      <dgm:prSet/>
      <dgm:spPr/>
      <dgm:t>
        <a:bodyPr/>
        <a:lstStyle/>
        <a:p>
          <a:endParaRPr lang="en-US"/>
        </a:p>
      </dgm:t>
    </dgm:pt>
    <dgm:pt modelId="{37F38100-B321-4E85-8654-56D82029AF19}" type="sibTrans" cxnId="{74EDB11A-8AA7-4171-B5E0-05C9A901D666}">
      <dgm:prSet/>
      <dgm:spPr/>
      <dgm:t>
        <a:bodyPr/>
        <a:lstStyle/>
        <a:p>
          <a:endParaRPr lang="en-US"/>
        </a:p>
      </dgm:t>
    </dgm:pt>
    <dgm:pt modelId="{0EF63A1C-B734-4E02-84F9-BBDD5A76FEF6}">
      <dgm:prSet phldrT="[Text]" custT="1"/>
      <dgm:spPr/>
      <dgm:t>
        <a:bodyPr/>
        <a:lstStyle/>
        <a:p>
          <a:r>
            <a:rPr lang="en-US" sz="1400" dirty="0" smtClean="0">
              <a:latin typeface="Cambria" pitchFamily="18" charset="0"/>
            </a:rPr>
            <a:t>Central Tax</a:t>
          </a:r>
          <a:endParaRPr lang="en-US" sz="1400" dirty="0">
            <a:latin typeface="Cambria" pitchFamily="18" charset="0"/>
          </a:endParaRPr>
        </a:p>
      </dgm:t>
    </dgm:pt>
    <dgm:pt modelId="{1544B6E4-E7EE-4AF0-9E91-2ABF3937FBB4}" type="parTrans" cxnId="{007C27C9-8F08-4E76-9AA4-297AFE410F6B}">
      <dgm:prSet/>
      <dgm:spPr/>
      <dgm:t>
        <a:bodyPr/>
        <a:lstStyle/>
        <a:p>
          <a:endParaRPr lang="en-US"/>
        </a:p>
      </dgm:t>
    </dgm:pt>
    <dgm:pt modelId="{6484FEC6-6474-4ED9-A1AF-B98B3F3E044D}" type="sibTrans" cxnId="{007C27C9-8F08-4E76-9AA4-297AFE410F6B}">
      <dgm:prSet/>
      <dgm:spPr/>
      <dgm:t>
        <a:bodyPr/>
        <a:lstStyle/>
        <a:p>
          <a:endParaRPr lang="en-US"/>
        </a:p>
      </dgm:t>
    </dgm:pt>
    <dgm:pt modelId="{2242E98D-9141-418C-81A0-D8F4F5DFD876}">
      <dgm:prSet phldrT="[Text]" custT="1"/>
      <dgm:spPr/>
      <dgm:t>
        <a:bodyPr/>
        <a:lstStyle/>
        <a:p>
          <a:r>
            <a:rPr lang="en-US" sz="1400" dirty="0" smtClean="0">
              <a:latin typeface="Cambria" pitchFamily="18" charset="0"/>
            </a:rPr>
            <a:t>State Tax</a:t>
          </a:r>
          <a:endParaRPr lang="en-US" sz="1400" dirty="0">
            <a:latin typeface="Cambria" pitchFamily="18" charset="0"/>
          </a:endParaRPr>
        </a:p>
      </dgm:t>
    </dgm:pt>
    <dgm:pt modelId="{2A9606AD-015D-4668-8AAF-C826CC2B513C}" type="parTrans" cxnId="{2B87F5DE-EE08-42B4-B514-B61B50A98E81}">
      <dgm:prSet/>
      <dgm:spPr/>
      <dgm:t>
        <a:bodyPr/>
        <a:lstStyle/>
        <a:p>
          <a:endParaRPr lang="en-US"/>
        </a:p>
      </dgm:t>
    </dgm:pt>
    <dgm:pt modelId="{E6866E29-4897-4611-92EE-0E2BD66D9EF8}" type="sibTrans" cxnId="{2B87F5DE-EE08-42B4-B514-B61B50A98E81}">
      <dgm:prSet/>
      <dgm:spPr/>
      <dgm:t>
        <a:bodyPr/>
        <a:lstStyle/>
        <a:p>
          <a:endParaRPr lang="en-US"/>
        </a:p>
      </dgm:t>
    </dgm:pt>
    <dgm:pt modelId="{A6F67CA6-7087-4B51-B927-B5BBD560ABCA}">
      <dgm:prSet custT="1"/>
      <dgm:spPr/>
      <dgm:t>
        <a:bodyPr/>
        <a:lstStyle/>
        <a:p>
          <a:r>
            <a:rPr lang="en-US" sz="1400" dirty="0" smtClean="0">
              <a:latin typeface="Cambria" pitchFamily="18" charset="0"/>
            </a:rPr>
            <a:t>Excise</a:t>
          </a:r>
          <a:endParaRPr lang="en-US" sz="1400" dirty="0">
            <a:latin typeface="Cambria" pitchFamily="18" charset="0"/>
          </a:endParaRPr>
        </a:p>
      </dgm:t>
    </dgm:pt>
    <dgm:pt modelId="{0102B7CC-2A07-4D56-BA17-42F584B48D8F}" type="parTrans" cxnId="{BFD237DF-1B71-4B10-8A14-81853AFF1AB5}">
      <dgm:prSet/>
      <dgm:spPr/>
      <dgm:t>
        <a:bodyPr/>
        <a:lstStyle/>
        <a:p>
          <a:endParaRPr lang="en-US"/>
        </a:p>
      </dgm:t>
    </dgm:pt>
    <dgm:pt modelId="{E375B44C-93C1-48E5-90FE-2BF969EAACEF}" type="sibTrans" cxnId="{BFD237DF-1B71-4B10-8A14-81853AFF1AB5}">
      <dgm:prSet/>
      <dgm:spPr/>
      <dgm:t>
        <a:bodyPr/>
        <a:lstStyle/>
        <a:p>
          <a:endParaRPr lang="en-US"/>
        </a:p>
      </dgm:t>
    </dgm:pt>
    <dgm:pt modelId="{21DA303B-0883-4F8D-B52E-8334BB91654F}">
      <dgm:prSet custT="1"/>
      <dgm:spPr/>
      <dgm:t>
        <a:bodyPr/>
        <a:lstStyle/>
        <a:p>
          <a:r>
            <a:rPr lang="en-US" sz="1400" dirty="0" smtClean="0">
              <a:latin typeface="Cambria" pitchFamily="18" charset="0"/>
            </a:rPr>
            <a:t>Service</a:t>
          </a:r>
          <a:r>
            <a:rPr lang="en-US" sz="1900" dirty="0" smtClean="0"/>
            <a:t> Tax</a:t>
          </a:r>
          <a:endParaRPr lang="en-US" sz="1900" dirty="0"/>
        </a:p>
      </dgm:t>
    </dgm:pt>
    <dgm:pt modelId="{23DB236C-7432-42B3-AD3B-9EFF5FE742BF}" type="parTrans" cxnId="{324EFF16-CCF9-449E-A4DC-312F05199E7C}">
      <dgm:prSet/>
      <dgm:spPr/>
      <dgm:t>
        <a:bodyPr/>
        <a:lstStyle/>
        <a:p>
          <a:endParaRPr lang="en-US"/>
        </a:p>
      </dgm:t>
    </dgm:pt>
    <dgm:pt modelId="{3B4C10C7-9C2D-46D6-85F8-7EB80D70CDCC}" type="sibTrans" cxnId="{324EFF16-CCF9-449E-A4DC-312F05199E7C}">
      <dgm:prSet/>
      <dgm:spPr/>
      <dgm:t>
        <a:bodyPr/>
        <a:lstStyle/>
        <a:p>
          <a:endParaRPr lang="en-US"/>
        </a:p>
      </dgm:t>
    </dgm:pt>
    <dgm:pt modelId="{E95EDEC0-3F13-49FB-834C-CD39C92B6290}">
      <dgm:prSet custT="1"/>
      <dgm:spPr/>
      <dgm:t>
        <a:bodyPr/>
        <a:lstStyle/>
        <a:p>
          <a:r>
            <a:rPr lang="en-US" sz="1400" dirty="0" smtClean="0">
              <a:latin typeface="Cambria" pitchFamily="18" charset="0"/>
            </a:rPr>
            <a:t>Custom</a:t>
          </a:r>
          <a:endParaRPr lang="en-US" sz="1400" dirty="0">
            <a:latin typeface="Cambria" pitchFamily="18" charset="0"/>
          </a:endParaRPr>
        </a:p>
      </dgm:t>
    </dgm:pt>
    <dgm:pt modelId="{699672D2-7CC5-44F7-BF6D-57CB27E4FDDE}" type="parTrans" cxnId="{45BA78C9-C989-4836-9D79-B14412F61244}">
      <dgm:prSet/>
      <dgm:spPr/>
      <dgm:t>
        <a:bodyPr/>
        <a:lstStyle/>
        <a:p>
          <a:endParaRPr lang="en-US"/>
        </a:p>
      </dgm:t>
    </dgm:pt>
    <dgm:pt modelId="{43E930DC-A652-4660-9E91-512CBCB5EBEA}" type="sibTrans" cxnId="{45BA78C9-C989-4836-9D79-B14412F61244}">
      <dgm:prSet/>
      <dgm:spPr/>
      <dgm:t>
        <a:bodyPr/>
        <a:lstStyle/>
        <a:p>
          <a:endParaRPr lang="en-US"/>
        </a:p>
      </dgm:t>
    </dgm:pt>
    <dgm:pt modelId="{43825AF3-FED2-478A-B6B1-BDD94BED749D}">
      <dgm:prSet custT="1"/>
      <dgm:spPr/>
      <dgm:t>
        <a:bodyPr/>
        <a:lstStyle/>
        <a:p>
          <a:r>
            <a:rPr lang="en-US" sz="1100" dirty="0" smtClean="0"/>
            <a:t>Entry </a:t>
          </a:r>
          <a:r>
            <a:rPr lang="en-US" sz="1400" dirty="0" smtClean="0">
              <a:latin typeface="Cambria" pitchFamily="18" charset="0"/>
            </a:rPr>
            <a:t>Tax</a:t>
          </a:r>
          <a:r>
            <a:rPr lang="en-US" sz="1100" dirty="0" smtClean="0"/>
            <a:t>, luxury tax, Lottery Tax, etc.</a:t>
          </a:r>
          <a:endParaRPr lang="en-US" sz="1100" dirty="0"/>
        </a:p>
      </dgm:t>
    </dgm:pt>
    <dgm:pt modelId="{57480883-0066-4B28-A56B-B6C3D488C5DB}" type="parTrans" cxnId="{9A2DD2D1-6643-4B8E-BC62-2B6F6488A581}">
      <dgm:prSet/>
      <dgm:spPr/>
      <dgm:t>
        <a:bodyPr/>
        <a:lstStyle/>
        <a:p>
          <a:endParaRPr lang="en-US"/>
        </a:p>
      </dgm:t>
    </dgm:pt>
    <dgm:pt modelId="{DA6AC472-28EE-494D-A7D3-E89A4CB5A84F}" type="sibTrans" cxnId="{9A2DD2D1-6643-4B8E-BC62-2B6F6488A581}">
      <dgm:prSet/>
      <dgm:spPr/>
      <dgm:t>
        <a:bodyPr/>
        <a:lstStyle/>
        <a:p>
          <a:endParaRPr lang="en-US"/>
        </a:p>
      </dgm:t>
    </dgm:pt>
    <dgm:pt modelId="{A4BEEBE0-270B-4242-99AF-5B6303CFF81E}">
      <dgm:prSet custT="1"/>
      <dgm:spPr/>
      <dgm:t>
        <a:bodyPr/>
        <a:lstStyle/>
        <a:p>
          <a:r>
            <a:rPr lang="en-US" sz="1400" dirty="0" smtClean="0">
              <a:latin typeface="Cambria" pitchFamily="18" charset="0"/>
            </a:rPr>
            <a:t>VAT</a:t>
          </a:r>
          <a:endParaRPr lang="en-US" sz="1400" dirty="0">
            <a:latin typeface="Cambria" pitchFamily="18" charset="0"/>
          </a:endParaRPr>
        </a:p>
      </dgm:t>
    </dgm:pt>
    <dgm:pt modelId="{CDBE9535-50A2-4422-A35A-DC3CBA364584}" type="sibTrans" cxnId="{8E18FB67-FE96-4106-87E6-F71277405885}">
      <dgm:prSet/>
      <dgm:spPr/>
      <dgm:t>
        <a:bodyPr/>
        <a:lstStyle/>
        <a:p>
          <a:endParaRPr lang="en-US"/>
        </a:p>
      </dgm:t>
    </dgm:pt>
    <dgm:pt modelId="{60C737DE-A62A-4166-872B-AF02BB707069}" type="parTrans" cxnId="{8E18FB67-FE96-4106-87E6-F71277405885}">
      <dgm:prSet/>
      <dgm:spPr/>
      <dgm:t>
        <a:bodyPr/>
        <a:lstStyle/>
        <a:p>
          <a:endParaRPr lang="en-US"/>
        </a:p>
      </dgm:t>
    </dgm:pt>
    <dgm:pt modelId="{A28D54F6-E6E9-44D8-87AF-B06D1360A52D}" type="pres">
      <dgm:prSet presAssocID="{DC90B3F0-9042-4EF9-8524-8E1AD82FA674}" presName="hierChild1" presStyleCnt="0">
        <dgm:presLayoutVars>
          <dgm:chPref val="1"/>
          <dgm:dir/>
          <dgm:animOne val="branch"/>
          <dgm:animLvl val="lvl"/>
          <dgm:resizeHandles/>
        </dgm:presLayoutVars>
      </dgm:prSet>
      <dgm:spPr/>
      <dgm:t>
        <a:bodyPr/>
        <a:lstStyle/>
        <a:p>
          <a:endParaRPr lang="en-US"/>
        </a:p>
      </dgm:t>
    </dgm:pt>
    <dgm:pt modelId="{29736180-43D6-4D56-A974-FA10F8B5F9A2}" type="pres">
      <dgm:prSet presAssocID="{881C0739-7943-44EF-BD76-6A9D4D2B3F27}" presName="hierRoot1" presStyleCnt="0"/>
      <dgm:spPr/>
    </dgm:pt>
    <dgm:pt modelId="{612247BE-AAE9-4FDD-B392-BBFEFD51FA7A}" type="pres">
      <dgm:prSet presAssocID="{881C0739-7943-44EF-BD76-6A9D4D2B3F27}" presName="composite" presStyleCnt="0"/>
      <dgm:spPr/>
    </dgm:pt>
    <dgm:pt modelId="{25B37764-B936-4A82-941E-933050CE1DD0}" type="pres">
      <dgm:prSet presAssocID="{881C0739-7943-44EF-BD76-6A9D4D2B3F27}" presName="background" presStyleLbl="node0" presStyleIdx="0" presStyleCnt="1"/>
      <dgm:spPr/>
    </dgm:pt>
    <dgm:pt modelId="{5941A6D5-DD07-4CF9-A9F7-F72748EC608C}" type="pres">
      <dgm:prSet presAssocID="{881C0739-7943-44EF-BD76-6A9D4D2B3F27}" presName="text" presStyleLbl="fgAcc0" presStyleIdx="0" presStyleCnt="1" custLinFactNeighborX="32118" custLinFactNeighborY="929">
        <dgm:presLayoutVars>
          <dgm:chPref val="3"/>
        </dgm:presLayoutVars>
      </dgm:prSet>
      <dgm:spPr/>
      <dgm:t>
        <a:bodyPr/>
        <a:lstStyle/>
        <a:p>
          <a:endParaRPr lang="en-US"/>
        </a:p>
      </dgm:t>
    </dgm:pt>
    <dgm:pt modelId="{73784BDC-A0B0-45F3-9C49-C671A54E6600}" type="pres">
      <dgm:prSet presAssocID="{881C0739-7943-44EF-BD76-6A9D4D2B3F27}" presName="hierChild2" presStyleCnt="0"/>
      <dgm:spPr/>
    </dgm:pt>
    <dgm:pt modelId="{7C0469FD-B98E-4637-A481-108F4E50CACB}" type="pres">
      <dgm:prSet presAssocID="{80842760-F91B-4DAB-A7EC-36915B75A0A7}" presName="Name10" presStyleLbl="parChTrans1D2" presStyleIdx="0" presStyleCnt="2"/>
      <dgm:spPr/>
      <dgm:t>
        <a:bodyPr/>
        <a:lstStyle/>
        <a:p>
          <a:endParaRPr lang="en-US"/>
        </a:p>
      </dgm:t>
    </dgm:pt>
    <dgm:pt modelId="{163CE9A9-1FD3-45F3-9D23-5DADA79788C4}" type="pres">
      <dgm:prSet presAssocID="{CB3EFC06-DE69-4142-AA73-38B6894872D8}" presName="hierRoot2" presStyleCnt="0"/>
      <dgm:spPr/>
    </dgm:pt>
    <dgm:pt modelId="{B408B492-B770-49B9-A09B-0A833743E876}" type="pres">
      <dgm:prSet presAssocID="{CB3EFC06-DE69-4142-AA73-38B6894872D8}" presName="composite2" presStyleCnt="0"/>
      <dgm:spPr/>
    </dgm:pt>
    <dgm:pt modelId="{EA12A5BA-5FFC-45F1-B49F-FCEF2A07016E}" type="pres">
      <dgm:prSet presAssocID="{CB3EFC06-DE69-4142-AA73-38B6894872D8}" presName="background2" presStyleLbl="node2" presStyleIdx="0" presStyleCnt="2"/>
      <dgm:spPr/>
    </dgm:pt>
    <dgm:pt modelId="{320FD404-409D-4E1F-AEB7-F7D7BD9BE221}" type="pres">
      <dgm:prSet presAssocID="{CB3EFC06-DE69-4142-AA73-38B6894872D8}" presName="text2" presStyleLbl="fgAcc2" presStyleIdx="0" presStyleCnt="2">
        <dgm:presLayoutVars>
          <dgm:chPref val="3"/>
        </dgm:presLayoutVars>
      </dgm:prSet>
      <dgm:spPr/>
      <dgm:t>
        <a:bodyPr/>
        <a:lstStyle/>
        <a:p>
          <a:endParaRPr lang="en-US"/>
        </a:p>
      </dgm:t>
    </dgm:pt>
    <dgm:pt modelId="{4E471225-742C-4203-95CD-2D98C2F6751B}" type="pres">
      <dgm:prSet presAssocID="{CB3EFC06-DE69-4142-AA73-38B6894872D8}" presName="hierChild3" presStyleCnt="0"/>
      <dgm:spPr/>
    </dgm:pt>
    <dgm:pt modelId="{29003078-F5E9-43E9-989F-0DE3873C6855}" type="pres">
      <dgm:prSet presAssocID="{2FC053DF-9B88-4A57-9360-82A4DBC16C90}" presName="Name17" presStyleLbl="parChTrans1D3" presStyleIdx="0" presStyleCnt="4"/>
      <dgm:spPr/>
      <dgm:t>
        <a:bodyPr/>
        <a:lstStyle/>
        <a:p>
          <a:endParaRPr lang="en-US"/>
        </a:p>
      </dgm:t>
    </dgm:pt>
    <dgm:pt modelId="{08F32115-873D-47EE-BC14-5C5D100265AB}" type="pres">
      <dgm:prSet presAssocID="{08F657A8-0649-4EE1-B878-73DE297C7FFE}" presName="hierRoot3" presStyleCnt="0"/>
      <dgm:spPr/>
    </dgm:pt>
    <dgm:pt modelId="{36EC643A-E064-460F-831B-85EB2B2588AC}" type="pres">
      <dgm:prSet presAssocID="{08F657A8-0649-4EE1-B878-73DE297C7FFE}" presName="composite3" presStyleCnt="0"/>
      <dgm:spPr/>
    </dgm:pt>
    <dgm:pt modelId="{2C673FAB-0977-4995-B93B-5B834DB770C4}" type="pres">
      <dgm:prSet presAssocID="{08F657A8-0649-4EE1-B878-73DE297C7FFE}" presName="background3" presStyleLbl="node3" presStyleIdx="0" presStyleCnt="4"/>
      <dgm:spPr/>
    </dgm:pt>
    <dgm:pt modelId="{31744D33-82A3-44AA-AD62-5DC4D6AF031C}" type="pres">
      <dgm:prSet presAssocID="{08F657A8-0649-4EE1-B878-73DE297C7FFE}" presName="text3" presStyleLbl="fgAcc3" presStyleIdx="0" presStyleCnt="4">
        <dgm:presLayoutVars>
          <dgm:chPref val="3"/>
        </dgm:presLayoutVars>
      </dgm:prSet>
      <dgm:spPr/>
      <dgm:t>
        <a:bodyPr/>
        <a:lstStyle/>
        <a:p>
          <a:endParaRPr lang="en-US"/>
        </a:p>
      </dgm:t>
    </dgm:pt>
    <dgm:pt modelId="{03CCF983-3DF4-42A5-9F76-889946B37B9F}" type="pres">
      <dgm:prSet presAssocID="{08F657A8-0649-4EE1-B878-73DE297C7FFE}" presName="hierChild4" presStyleCnt="0"/>
      <dgm:spPr/>
    </dgm:pt>
    <dgm:pt modelId="{D735E66A-DE2C-4391-974E-5235C3F90876}" type="pres">
      <dgm:prSet presAssocID="{CC8AE5BF-EE24-466C-83E5-792AC9EB7C97}" presName="Name17" presStyleLbl="parChTrans1D3" presStyleIdx="1" presStyleCnt="4"/>
      <dgm:spPr/>
      <dgm:t>
        <a:bodyPr/>
        <a:lstStyle/>
        <a:p>
          <a:endParaRPr lang="en-US"/>
        </a:p>
      </dgm:t>
    </dgm:pt>
    <dgm:pt modelId="{2529119F-ECAF-45BD-8C46-EDCEFF5B22B0}" type="pres">
      <dgm:prSet presAssocID="{74A34120-397E-4318-BB0A-E225657A770C}" presName="hierRoot3" presStyleCnt="0"/>
      <dgm:spPr/>
    </dgm:pt>
    <dgm:pt modelId="{2EB52BC5-D5F9-4CCF-B410-900985090E1A}" type="pres">
      <dgm:prSet presAssocID="{74A34120-397E-4318-BB0A-E225657A770C}" presName="composite3" presStyleCnt="0"/>
      <dgm:spPr/>
    </dgm:pt>
    <dgm:pt modelId="{DF180794-925B-4AB1-9E13-C12518871128}" type="pres">
      <dgm:prSet presAssocID="{74A34120-397E-4318-BB0A-E225657A770C}" presName="background3" presStyleLbl="node3" presStyleIdx="1" presStyleCnt="4"/>
      <dgm:spPr/>
    </dgm:pt>
    <dgm:pt modelId="{15B29A14-8A61-4A85-867B-D3DBCE39CD78}" type="pres">
      <dgm:prSet presAssocID="{74A34120-397E-4318-BB0A-E225657A770C}" presName="text3" presStyleLbl="fgAcc3" presStyleIdx="1" presStyleCnt="4">
        <dgm:presLayoutVars>
          <dgm:chPref val="3"/>
        </dgm:presLayoutVars>
      </dgm:prSet>
      <dgm:spPr/>
      <dgm:t>
        <a:bodyPr/>
        <a:lstStyle/>
        <a:p>
          <a:endParaRPr lang="en-US"/>
        </a:p>
      </dgm:t>
    </dgm:pt>
    <dgm:pt modelId="{DB20AE81-ADE2-41A5-B977-92194284A3C9}" type="pres">
      <dgm:prSet presAssocID="{74A34120-397E-4318-BB0A-E225657A770C}" presName="hierChild4" presStyleCnt="0"/>
      <dgm:spPr/>
    </dgm:pt>
    <dgm:pt modelId="{A425EA85-1220-4EFD-B211-4850C8BB43E7}" type="pres">
      <dgm:prSet presAssocID="{F8128AA2-CEDC-498F-99A1-AB59C57AEE5A}" presName="Name10" presStyleLbl="parChTrans1D2" presStyleIdx="1" presStyleCnt="2"/>
      <dgm:spPr/>
      <dgm:t>
        <a:bodyPr/>
        <a:lstStyle/>
        <a:p>
          <a:endParaRPr lang="en-US"/>
        </a:p>
      </dgm:t>
    </dgm:pt>
    <dgm:pt modelId="{1CC155A2-2085-4F19-9880-AE01A039AFF3}" type="pres">
      <dgm:prSet presAssocID="{D2264B91-699F-49A0-9FFA-6C0CCA2A7C80}" presName="hierRoot2" presStyleCnt="0"/>
      <dgm:spPr/>
    </dgm:pt>
    <dgm:pt modelId="{394FD2C6-3AC4-4307-893F-485C0184B247}" type="pres">
      <dgm:prSet presAssocID="{D2264B91-699F-49A0-9FFA-6C0CCA2A7C80}" presName="composite2" presStyleCnt="0"/>
      <dgm:spPr/>
    </dgm:pt>
    <dgm:pt modelId="{2B102F27-AD70-4135-9158-4E15606A314D}" type="pres">
      <dgm:prSet presAssocID="{D2264B91-699F-49A0-9FFA-6C0CCA2A7C80}" presName="background2" presStyleLbl="node2" presStyleIdx="1" presStyleCnt="2"/>
      <dgm:spPr/>
    </dgm:pt>
    <dgm:pt modelId="{6952A5B5-D156-4AA0-8C86-A0AA4980AFC2}" type="pres">
      <dgm:prSet presAssocID="{D2264B91-699F-49A0-9FFA-6C0CCA2A7C80}" presName="text2" presStyleLbl="fgAcc2" presStyleIdx="1" presStyleCnt="2">
        <dgm:presLayoutVars>
          <dgm:chPref val="3"/>
        </dgm:presLayoutVars>
      </dgm:prSet>
      <dgm:spPr/>
      <dgm:t>
        <a:bodyPr/>
        <a:lstStyle/>
        <a:p>
          <a:endParaRPr lang="en-US"/>
        </a:p>
      </dgm:t>
    </dgm:pt>
    <dgm:pt modelId="{971B2A8C-0F61-431C-B9A8-C7A5842C7A16}" type="pres">
      <dgm:prSet presAssocID="{D2264B91-699F-49A0-9FFA-6C0CCA2A7C80}" presName="hierChild3" presStyleCnt="0"/>
      <dgm:spPr/>
    </dgm:pt>
    <dgm:pt modelId="{D1952042-1375-4E98-A307-7B062BBF620F}" type="pres">
      <dgm:prSet presAssocID="{1544B6E4-E7EE-4AF0-9E91-2ABF3937FBB4}" presName="Name17" presStyleLbl="parChTrans1D3" presStyleIdx="2" presStyleCnt="4"/>
      <dgm:spPr/>
      <dgm:t>
        <a:bodyPr/>
        <a:lstStyle/>
        <a:p>
          <a:endParaRPr lang="en-US"/>
        </a:p>
      </dgm:t>
    </dgm:pt>
    <dgm:pt modelId="{B937B0A3-693C-4F47-87D4-98A7EE7A2183}" type="pres">
      <dgm:prSet presAssocID="{0EF63A1C-B734-4E02-84F9-BBDD5A76FEF6}" presName="hierRoot3" presStyleCnt="0"/>
      <dgm:spPr/>
    </dgm:pt>
    <dgm:pt modelId="{CA78ADD7-1A68-4E99-922E-0D9F145816DA}" type="pres">
      <dgm:prSet presAssocID="{0EF63A1C-B734-4E02-84F9-BBDD5A76FEF6}" presName="composite3" presStyleCnt="0"/>
      <dgm:spPr/>
    </dgm:pt>
    <dgm:pt modelId="{4F76F2E8-DC22-412C-9878-20B772C999FC}" type="pres">
      <dgm:prSet presAssocID="{0EF63A1C-B734-4E02-84F9-BBDD5A76FEF6}" presName="background3" presStyleLbl="node3" presStyleIdx="2" presStyleCnt="4"/>
      <dgm:spPr/>
    </dgm:pt>
    <dgm:pt modelId="{9B62BA52-4F30-4AA0-A99C-A978AC8E9A08}" type="pres">
      <dgm:prSet presAssocID="{0EF63A1C-B734-4E02-84F9-BBDD5A76FEF6}" presName="text3" presStyleLbl="fgAcc3" presStyleIdx="2" presStyleCnt="4">
        <dgm:presLayoutVars>
          <dgm:chPref val="3"/>
        </dgm:presLayoutVars>
      </dgm:prSet>
      <dgm:spPr/>
      <dgm:t>
        <a:bodyPr/>
        <a:lstStyle/>
        <a:p>
          <a:endParaRPr lang="en-US"/>
        </a:p>
      </dgm:t>
    </dgm:pt>
    <dgm:pt modelId="{366BDB26-8A30-4E0A-B50B-7EE09F9E1A39}" type="pres">
      <dgm:prSet presAssocID="{0EF63A1C-B734-4E02-84F9-BBDD5A76FEF6}" presName="hierChild4" presStyleCnt="0"/>
      <dgm:spPr/>
    </dgm:pt>
    <dgm:pt modelId="{5D76F35D-E6DE-418A-8F7A-64FDC0E82A69}" type="pres">
      <dgm:prSet presAssocID="{0102B7CC-2A07-4D56-BA17-42F584B48D8F}" presName="Name23" presStyleLbl="parChTrans1D4" presStyleIdx="0" presStyleCnt="5"/>
      <dgm:spPr/>
      <dgm:t>
        <a:bodyPr/>
        <a:lstStyle/>
        <a:p>
          <a:endParaRPr lang="en-US"/>
        </a:p>
      </dgm:t>
    </dgm:pt>
    <dgm:pt modelId="{F1DE0E51-1F62-434D-9194-E8FB0DD50687}" type="pres">
      <dgm:prSet presAssocID="{A6F67CA6-7087-4B51-B927-B5BBD560ABCA}" presName="hierRoot4" presStyleCnt="0"/>
      <dgm:spPr/>
    </dgm:pt>
    <dgm:pt modelId="{F50B2360-A657-44DB-87F6-17A002AB9027}" type="pres">
      <dgm:prSet presAssocID="{A6F67CA6-7087-4B51-B927-B5BBD560ABCA}" presName="composite4" presStyleCnt="0"/>
      <dgm:spPr/>
    </dgm:pt>
    <dgm:pt modelId="{D94F6C87-5317-4B2B-82D2-616E9E301A31}" type="pres">
      <dgm:prSet presAssocID="{A6F67CA6-7087-4B51-B927-B5BBD560ABCA}" presName="background4" presStyleLbl="node4" presStyleIdx="0" presStyleCnt="5"/>
      <dgm:spPr/>
    </dgm:pt>
    <dgm:pt modelId="{F20E05E8-98DE-4B84-8B1A-F10911B9A4C6}" type="pres">
      <dgm:prSet presAssocID="{A6F67CA6-7087-4B51-B927-B5BBD560ABCA}" presName="text4" presStyleLbl="fgAcc4" presStyleIdx="0" presStyleCnt="5">
        <dgm:presLayoutVars>
          <dgm:chPref val="3"/>
        </dgm:presLayoutVars>
      </dgm:prSet>
      <dgm:spPr/>
      <dgm:t>
        <a:bodyPr/>
        <a:lstStyle/>
        <a:p>
          <a:endParaRPr lang="en-US"/>
        </a:p>
      </dgm:t>
    </dgm:pt>
    <dgm:pt modelId="{04A9687F-2AA0-4002-9704-EF7A9B5071C5}" type="pres">
      <dgm:prSet presAssocID="{A6F67CA6-7087-4B51-B927-B5BBD560ABCA}" presName="hierChild5" presStyleCnt="0"/>
      <dgm:spPr/>
    </dgm:pt>
    <dgm:pt modelId="{D145ECD4-93EC-499B-9178-0A8EF2FE6708}" type="pres">
      <dgm:prSet presAssocID="{23DB236C-7432-42B3-AD3B-9EFF5FE742BF}" presName="Name23" presStyleLbl="parChTrans1D4" presStyleIdx="1" presStyleCnt="5"/>
      <dgm:spPr/>
      <dgm:t>
        <a:bodyPr/>
        <a:lstStyle/>
        <a:p>
          <a:endParaRPr lang="en-US"/>
        </a:p>
      </dgm:t>
    </dgm:pt>
    <dgm:pt modelId="{2A196C53-C48F-40D2-9369-EBB025F7CAB0}" type="pres">
      <dgm:prSet presAssocID="{21DA303B-0883-4F8D-B52E-8334BB91654F}" presName="hierRoot4" presStyleCnt="0"/>
      <dgm:spPr/>
    </dgm:pt>
    <dgm:pt modelId="{E65458A2-FE99-4774-8F14-F2970826EB5D}" type="pres">
      <dgm:prSet presAssocID="{21DA303B-0883-4F8D-B52E-8334BB91654F}" presName="composite4" presStyleCnt="0"/>
      <dgm:spPr/>
    </dgm:pt>
    <dgm:pt modelId="{99C7340D-6643-4E11-89D4-5AD8A7E22B8D}" type="pres">
      <dgm:prSet presAssocID="{21DA303B-0883-4F8D-B52E-8334BB91654F}" presName="background4" presStyleLbl="node4" presStyleIdx="1" presStyleCnt="5"/>
      <dgm:spPr/>
    </dgm:pt>
    <dgm:pt modelId="{AD399C43-145D-43D0-B88A-8736ED8C28B5}" type="pres">
      <dgm:prSet presAssocID="{21DA303B-0883-4F8D-B52E-8334BB91654F}" presName="text4" presStyleLbl="fgAcc4" presStyleIdx="1" presStyleCnt="5">
        <dgm:presLayoutVars>
          <dgm:chPref val="3"/>
        </dgm:presLayoutVars>
      </dgm:prSet>
      <dgm:spPr/>
      <dgm:t>
        <a:bodyPr/>
        <a:lstStyle/>
        <a:p>
          <a:endParaRPr lang="en-US"/>
        </a:p>
      </dgm:t>
    </dgm:pt>
    <dgm:pt modelId="{68007693-870D-40CF-A464-E1BBEB848B3D}" type="pres">
      <dgm:prSet presAssocID="{21DA303B-0883-4F8D-B52E-8334BB91654F}" presName="hierChild5" presStyleCnt="0"/>
      <dgm:spPr/>
    </dgm:pt>
    <dgm:pt modelId="{E018ADC2-A1E0-4B5D-9EF2-ABB1F83116C6}" type="pres">
      <dgm:prSet presAssocID="{699672D2-7CC5-44F7-BF6D-57CB27E4FDDE}" presName="Name23" presStyleLbl="parChTrans1D4" presStyleIdx="2" presStyleCnt="5"/>
      <dgm:spPr/>
      <dgm:t>
        <a:bodyPr/>
        <a:lstStyle/>
        <a:p>
          <a:endParaRPr lang="en-US"/>
        </a:p>
      </dgm:t>
    </dgm:pt>
    <dgm:pt modelId="{12D6202A-89A9-4B1B-AA0C-7747B5904A02}" type="pres">
      <dgm:prSet presAssocID="{E95EDEC0-3F13-49FB-834C-CD39C92B6290}" presName="hierRoot4" presStyleCnt="0"/>
      <dgm:spPr/>
    </dgm:pt>
    <dgm:pt modelId="{6E9EE8E1-1387-4654-9EC9-CA986EC73F54}" type="pres">
      <dgm:prSet presAssocID="{E95EDEC0-3F13-49FB-834C-CD39C92B6290}" presName="composite4" presStyleCnt="0"/>
      <dgm:spPr/>
    </dgm:pt>
    <dgm:pt modelId="{A6FFE2F9-BD39-443A-9D32-687E2CAA1C65}" type="pres">
      <dgm:prSet presAssocID="{E95EDEC0-3F13-49FB-834C-CD39C92B6290}" presName="background4" presStyleLbl="node4" presStyleIdx="2" presStyleCnt="5"/>
      <dgm:spPr/>
    </dgm:pt>
    <dgm:pt modelId="{E8DC985C-085B-4BB6-A608-9315A50D25A5}" type="pres">
      <dgm:prSet presAssocID="{E95EDEC0-3F13-49FB-834C-CD39C92B6290}" presName="text4" presStyleLbl="fgAcc4" presStyleIdx="2" presStyleCnt="5">
        <dgm:presLayoutVars>
          <dgm:chPref val="3"/>
        </dgm:presLayoutVars>
      </dgm:prSet>
      <dgm:spPr/>
      <dgm:t>
        <a:bodyPr/>
        <a:lstStyle/>
        <a:p>
          <a:endParaRPr lang="en-US"/>
        </a:p>
      </dgm:t>
    </dgm:pt>
    <dgm:pt modelId="{60615E2E-2A38-42BA-AFA4-D9C29A2270B4}" type="pres">
      <dgm:prSet presAssocID="{E95EDEC0-3F13-49FB-834C-CD39C92B6290}" presName="hierChild5" presStyleCnt="0"/>
      <dgm:spPr/>
    </dgm:pt>
    <dgm:pt modelId="{3D75012E-8A82-4865-A212-995E5B23B53F}" type="pres">
      <dgm:prSet presAssocID="{2A9606AD-015D-4668-8AAF-C826CC2B513C}" presName="Name17" presStyleLbl="parChTrans1D3" presStyleIdx="3" presStyleCnt="4"/>
      <dgm:spPr/>
      <dgm:t>
        <a:bodyPr/>
        <a:lstStyle/>
        <a:p>
          <a:endParaRPr lang="en-US"/>
        </a:p>
      </dgm:t>
    </dgm:pt>
    <dgm:pt modelId="{6C2A9894-37AC-4DA6-8B3B-29C3BC0508A1}" type="pres">
      <dgm:prSet presAssocID="{2242E98D-9141-418C-81A0-D8F4F5DFD876}" presName="hierRoot3" presStyleCnt="0"/>
      <dgm:spPr/>
    </dgm:pt>
    <dgm:pt modelId="{50872345-3560-412B-A2D4-C6AD4B23C2B0}" type="pres">
      <dgm:prSet presAssocID="{2242E98D-9141-418C-81A0-D8F4F5DFD876}" presName="composite3" presStyleCnt="0"/>
      <dgm:spPr/>
    </dgm:pt>
    <dgm:pt modelId="{924734B9-EF78-48C2-849B-304785CD741B}" type="pres">
      <dgm:prSet presAssocID="{2242E98D-9141-418C-81A0-D8F4F5DFD876}" presName="background3" presStyleLbl="node3" presStyleIdx="3" presStyleCnt="4"/>
      <dgm:spPr/>
    </dgm:pt>
    <dgm:pt modelId="{1415E29B-43D4-44A5-8AA3-469DD797FBF4}" type="pres">
      <dgm:prSet presAssocID="{2242E98D-9141-418C-81A0-D8F4F5DFD876}" presName="text3" presStyleLbl="fgAcc3" presStyleIdx="3" presStyleCnt="4">
        <dgm:presLayoutVars>
          <dgm:chPref val="3"/>
        </dgm:presLayoutVars>
      </dgm:prSet>
      <dgm:spPr/>
      <dgm:t>
        <a:bodyPr/>
        <a:lstStyle/>
        <a:p>
          <a:endParaRPr lang="en-US"/>
        </a:p>
      </dgm:t>
    </dgm:pt>
    <dgm:pt modelId="{CFEFFCF2-CF79-4D6E-9341-B5FB0C539F4D}" type="pres">
      <dgm:prSet presAssocID="{2242E98D-9141-418C-81A0-D8F4F5DFD876}" presName="hierChild4" presStyleCnt="0"/>
      <dgm:spPr/>
    </dgm:pt>
    <dgm:pt modelId="{C4AEFC6E-EE2B-4900-ABDB-41C0A2A11AB5}" type="pres">
      <dgm:prSet presAssocID="{60C737DE-A62A-4166-872B-AF02BB707069}" presName="Name23" presStyleLbl="parChTrans1D4" presStyleIdx="3" presStyleCnt="5"/>
      <dgm:spPr/>
      <dgm:t>
        <a:bodyPr/>
        <a:lstStyle/>
        <a:p>
          <a:endParaRPr lang="en-US"/>
        </a:p>
      </dgm:t>
    </dgm:pt>
    <dgm:pt modelId="{3AD20E24-78BD-4C4F-AD47-1550D0FFD9AA}" type="pres">
      <dgm:prSet presAssocID="{A4BEEBE0-270B-4242-99AF-5B6303CFF81E}" presName="hierRoot4" presStyleCnt="0"/>
      <dgm:spPr/>
    </dgm:pt>
    <dgm:pt modelId="{3E305601-BDB2-4861-A82A-F43150029680}" type="pres">
      <dgm:prSet presAssocID="{A4BEEBE0-270B-4242-99AF-5B6303CFF81E}" presName="composite4" presStyleCnt="0"/>
      <dgm:spPr/>
    </dgm:pt>
    <dgm:pt modelId="{D4A68836-AADE-4DBC-A0B7-A278A20C0F7D}" type="pres">
      <dgm:prSet presAssocID="{A4BEEBE0-270B-4242-99AF-5B6303CFF81E}" presName="background4" presStyleLbl="node4" presStyleIdx="3" presStyleCnt="5"/>
      <dgm:spPr/>
    </dgm:pt>
    <dgm:pt modelId="{841F4723-2A9F-4DEE-8239-DF8932A11B1E}" type="pres">
      <dgm:prSet presAssocID="{A4BEEBE0-270B-4242-99AF-5B6303CFF81E}" presName="text4" presStyleLbl="fgAcc4" presStyleIdx="3" presStyleCnt="5" custLinFactNeighborX="-5815" custLinFactNeighborY="-7365">
        <dgm:presLayoutVars>
          <dgm:chPref val="3"/>
        </dgm:presLayoutVars>
      </dgm:prSet>
      <dgm:spPr/>
      <dgm:t>
        <a:bodyPr/>
        <a:lstStyle/>
        <a:p>
          <a:endParaRPr lang="en-US"/>
        </a:p>
      </dgm:t>
    </dgm:pt>
    <dgm:pt modelId="{4CA04ECB-EF59-47C3-9151-F78FADF2BADB}" type="pres">
      <dgm:prSet presAssocID="{A4BEEBE0-270B-4242-99AF-5B6303CFF81E}" presName="hierChild5" presStyleCnt="0"/>
      <dgm:spPr/>
    </dgm:pt>
    <dgm:pt modelId="{BBEE5186-8C39-4ABB-B2B5-FCFD8B59BF52}" type="pres">
      <dgm:prSet presAssocID="{57480883-0066-4B28-A56B-B6C3D488C5DB}" presName="Name23" presStyleLbl="parChTrans1D4" presStyleIdx="4" presStyleCnt="5"/>
      <dgm:spPr/>
      <dgm:t>
        <a:bodyPr/>
        <a:lstStyle/>
        <a:p>
          <a:endParaRPr lang="en-US"/>
        </a:p>
      </dgm:t>
    </dgm:pt>
    <dgm:pt modelId="{48BDC20E-0CCF-4286-AC59-A72585F69842}" type="pres">
      <dgm:prSet presAssocID="{43825AF3-FED2-478A-B6B1-BDD94BED749D}" presName="hierRoot4" presStyleCnt="0"/>
      <dgm:spPr/>
    </dgm:pt>
    <dgm:pt modelId="{0ABFD2D6-96EB-4250-BCBB-D5768C7B655E}" type="pres">
      <dgm:prSet presAssocID="{43825AF3-FED2-478A-B6B1-BDD94BED749D}" presName="composite4" presStyleCnt="0"/>
      <dgm:spPr/>
    </dgm:pt>
    <dgm:pt modelId="{4B5E4625-6A7A-4868-9A70-854A44350837}" type="pres">
      <dgm:prSet presAssocID="{43825AF3-FED2-478A-B6B1-BDD94BED749D}" presName="background4" presStyleLbl="node4" presStyleIdx="4" presStyleCnt="5"/>
      <dgm:spPr/>
    </dgm:pt>
    <dgm:pt modelId="{E05F15C2-60BB-4609-9F5C-F81658C74E26}" type="pres">
      <dgm:prSet presAssocID="{43825AF3-FED2-478A-B6B1-BDD94BED749D}" presName="text4" presStyleLbl="fgAcc4" presStyleIdx="4" presStyleCnt="5">
        <dgm:presLayoutVars>
          <dgm:chPref val="3"/>
        </dgm:presLayoutVars>
      </dgm:prSet>
      <dgm:spPr/>
      <dgm:t>
        <a:bodyPr/>
        <a:lstStyle/>
        <a:p>
          <a:endParaRPr lang="en-US"/>
        </a:p>
      </dgm:t>
    </dgm:pt>
    <dgm:pt modelId="{0E6FEED8-5D7B-4CF9-8961-F69396E355DD}" type="pres">
      <dgm:prSet presAssocID="{43825AF3-FED2-478A-B6B1-BDD94BED749D}" presName="hierChild5" presStyleCnt="0"/>
      <dgm:spPr/>
    </dgm:pt>
  </dgm:ptLst>
  <dgm:cxnLst>
    <dgm:cxn modelId="{2C88262D-FB2C-4CB6-8A6F-283D2C20A896}" type="presOf" srcId="{43825AF3-FED2-478A-B6B1-BDD94BED749D}" destId="{E05F15C2-60BB-4609-9F5C-F81658C74E26}" srcOrd="0" destOrd="0" presId="urn:microsoft.com/office/officeart/2005/8/layout/hierarchy1"/>
    <dgm:cxn modelId="{B90908FD-4497-47AF-8207-85A18F9219F4}" type="presOf" srcId="{2A9606AD-015D-4668-8AAF-C826CC2B513C}" destId="{3D75012E-8A82-4865-A212-995E5B23B53F}" srcOrd="0" destOrd="0" presId="urn:microsoft.com/office/officeart/2005/8/layout/hierarchy1"/>
    <dgm:cxn modelId="{9A2DD2D1-6643-4B8E-BC62-2B6F6488A581}" srcId="{2242E98D-9141-418C-81A0-D8F4F5DFD876}" destId="{43825AF3-FED2-478A-B6B1-BDD94BED749D}" srcOrd="1" destOrd="0" parTransId="{57480883-0066-4B28-A56B-B6C3D488C5DB}" sibTransId="{DA6AC472-28EE-494D-A7D3-E89A4CB5A84F}"/>
    <dgm:cxn modelId="{007C27C9-8F08-4E76-9AA4-297AFE410F6B}" srcId="{D2264B91-699F-49A0-9FFA-6C0CCA2A7C80}" destId="{0EF63A1C-B734-4E02-84F9-BBDD5A76FEF6}" srcOrd="0" destOrd="0" parTransId="{1544B6E4-E7EE-4AF0-9E91-2ABF3937FBB4}" sibTransId="{6484FEC6-6474-4ED9-A1AF-B98B3F3E044D}"/>
    <dgm:cxn modelId="{5E0B291F-381D-42A6-974D-3265CCBC5087}" type="presOf" srcId="{1544B6E4-E7EE-4AF0-9E91-2ABF3937FBB4}" destId="{D1952042-1375-4E98-A307-7B062BBF620F}" srcOrd="0" destOrd="0" presId="urn:microsoft.com/office/officeart/2005/8/layout/hierarchy1"/>
    <dgm:cxn modelId="{5AC37F2F-C907-4327-AD5D-CF33AE03D5E0}" srcId="{CB3EFC06-DE69-4142-AA73-38B6894872D8}" destId="{08F657A8-0649-4EE1-B878-73DE297C7FFE}" srcOrd="0" destOrd="0" parTransId="{2FC053DF-9B88-4A57-9360-82A4DBC16C90}" sibTransId="{73F08E9F-A778-47C3-93FE-DAFCC8D2CB51}"/>
    <dgm:cxn modelId="{05734695-2C08-4A80-8899-617B7CCCC64A}" type="presOf" srcId="{E95EDEC0-3F13-49FB-834C-CD39C92B6290}" destId="{E8DC985C-085B-4BB6-A608-9315A50D25A5}" srcOrd="0" destOrd="0" presId="urn:microsoft.com/office/officeart/2005/8/layout/hierarchy1"/>
    <dgm:cxn modelId="{BFD237DF-1B71-4B10-8A14-81853AFF1AB5}" srcId="{0EF63A1C-B734-4E02-84F9-BBDD5A76FEF6}" destId="{A6F67CA6-7087-4B51-B927-B5BBD560ABCA}" srcOrd="0" destOrd="0" parTransId="{0102B7CC-2A07-4D56-BA17-42F584B48D8F}" sibTransId="{E375B44C-93C1-48E5-90FE-2BF969EAACEF}"/>
    <dgm:cxn modelId="{058EA9EE-4285-4C2E-8957-AA258AD9F573}" type="presOf" srcId="{21DA303B-0883-4F8D-B52E-8334BB91654F}" destId="{AD399C43-145D-43D0-B88A-8736ED8C28B5}" srcOrd="0" destOrd="0" presId="urn:microsoft.com/office/officeart/2005/8/layout/hierarchy1"/>
    <dgm:cxn modelId="{D1316406-7E52-47C3-A942-37569EE99E20}" type="presOf" srcId="{08F657A8-0649-4EE1-B878-73DE297C7FFE}" destId="{31744D33-82A3-44AA-AD62-5DC4D6AF031C}" srcOrd="0" destOrd="0" presId="urn:microsoft.com/office/officeart/2005/8/layout/hierarchy1"/>
    <dgm:cxn modelId="{9C46EDC8-56E3-481D-B118-FE95038090F6}" type="presOf" srcId="{80842760-F91B-4DAB-A7EC-36915B75A0A7}" destId="{7C0469FD-B98E-4637-A481-108F4E50CACB}" srcOrd="0" destOrd="0" presId="urn:microsoft.com/office/officeart/2005/8/layout/hierarchy1"/>
    <dgm:cxn modelId="{53766E5A-53C1-43FF-8920-BF4457DBE946}" srcId="{881C0739-7943-44EF-BD76-6A9D4D2B3F27}" destId="{CB3EFC06-DE69-4142-AA73-38B6894872D8}" srcOrd="0" destOrd="0" parTransId="{80842760-F91B-4DAB-A7EC-36915B75A0A7}" sibTransId="{B624454B-2418-4A00-AE2E-208DEC616CAE}"/>
    <dgm:cxn modelId="{8E18FB67-FE96-4106-87E6-F71277405885}" srcId="{2242E98D-9141-418C-81A0-D8F4F5DFD876}" destId="{A4BEEBE0-270B-4242-99AF-5B6303CFF81E}" srcOrd="0" destOrd="0" parTransId="{60C737DE-A62A-4166-872B-AF02BB707069}" sibTransId="{CDBE9535-50A2-4422-A35A-DC3CBA364584}"/>
    <dgm:cxn modelId="{576A42CE-D93F-497F-8D51-6420C5B9586B}" type="presOf" srcId="{881C0739-7943-44EF-BD76-6A9D4D2B3F27}" destId="{5941A6D5-DD07-4CF9-A9F7-F72748EC608C}" srcOrd="0" destOrd="0" presId="urn:microsoft.com/office/officeart/2005/8/layout/hierarchy1"/>
    <dgm:cxn modelId="{FB461C05-1B54-48DC-A751-B1CBF565DA80}" type="presOf" srcId="{A6F67CA6-7087-4B51-B927-B5BBD560ABCA}" destId="{F20E05E8-98DE-4B84-8B1A-F10911B9A4C6}" srcOrd="0" destOrd="0" presId="urn:microsoft.com/office/officeart/2005/8/layout/hierarchy1"/>
    <dgm:cxn modelId="{DF8437B7-A22C-4534-90D2-DB696F03DD81}" srcId="{CB3EFC06-DE69-4142-AA73-38B6894872D8}" destId="{74A34120-397E-4318-BB0A-E225657A770C}" srcOrd="1" destOrd="0" parTransId="{CC8AE5BF-EE24-466C-83E5-792AC9EB7C97}" sibTransId="{1101559F-1E66-4334-B955-C39CD3B7E068}"/>
    <dgm:cxn modelId="{9A52B92C-B3AC-449E-808B-6068B100267F}" type="presOf" srcId="{0102B7CC-2A07-4D56-BA17-42F584B48D8F}" destId="{5D76F35D-E6DE-418A-8F7A-64FDC0E82A69}" srcOrd="0" destOrd="0" presId="urn:microsoft.com/office/officeart/2005/8/layout/hierarchy1"/>
    <dgm:cxn modelId="{F4E77BFA-F82F-436E-9730-59C477F9B17A}" type="presOf" srcId="{60C737DE-A62A-4166-872B-AF02BB707069}" destId="{C4AEFC6E-EE2B-4900-ABDB-41C0A2A11AB5}" srcOrd="0" destOrd="0" presId="urn:microsoft.com/office/officeart/2005/8/layout/hierarchy1"/>
    <dgm:cxn modelId="{2B87F5DE-EE08-42B4-B514-B61B50A98E81}" srcId="{D2264B91-699F-49A0-9FFA-6C0CCA2A7C80}" destId="{2242E98D-9141-418C-81A0-D8F4F5DFD876}" srcOrd="1" destOrd="0" parTransId="{2A9606AD-015D-4668-8AAF-C826CC2B513C}" sibTransId="{E6866E29-4897-4611-92EE-0E2BD66D9EF8}"/>
    <dgm:cxn modelId="{DA9E7309-42D6-422C-BCA4-2C6716544AA0}" type="presOf" srcId="{A4BEEBE0-270B-4242-99AF-5B6303CFF81E}" destId="{841F4723-2A9F-4DEE-8239-DF8932A11B1E}" srcOrd="0" destOrd="0" presId="urn:microsoft.com/office/officeart/2005/8/layout/hierarchy1"/>
    <dgm:cxn modelId="{5C181D4A-4FA3-4AAA-A36D-A3572B441453}" type="presOf" srcId="{699672D2-7CC5-44F7-BF6D-57CB27E4FDDE}" destId="{E018ADC2-A1E0-4B5D-9EF2-ABB1F83116C6}" srcOrd="0" destOrd="0" presId="urn:microsoft.com/office/officeart/2005/8/layout/hierarchy1"/>
    <dgm:cxn modelId="{45BA78C9-C989-4836-9D79-B14412F61244}" srcId="{0EF63A1C-B734-4E02-84F9-BBDD5A76FEF6}" destId="{E95EDEC0-3F13-49FB-834C-CD39C92B6290}" srcOrd="2" destOrd="0" parTransId="{699672D2-7CC5-44F7-BF6D-57CB27E4FDDE}" sibTransId="{43E930DC-A652-4660-9E91-512CBCB5EBEA}"/>
    <dgm:cxn modelId="{74EDB11A-8AA7-4171-B5E0-05C9A901D666}" srcId="{881C0739-7943-44EF-BD76-6A9D4D2B3F27}" destId="{D2264B91-699F-49A0-9FFA-6C0CCA2A7C80}" srcOrd="1" destOrd="0" parTransId="{F8128AA2-CEDC-498F-99A1-AB59C57AEE5A}" sibTransId="{37F38100-B321-4E85-8654-56D82029AF19}"/>
    <dgm:cxn modelId="{3504BA30-7C7D-41C3-B3E7-2F79C05EB15A}" type="presOf" srcId="{CC8AE5BF-EE24-466C-83E5-792AC9EB7C97}" destId="{D735E66A-DE2C-4391-974E-5235C3F90876}" srcOrd="0" destOrd="0" presId="urn:microsoft.com/office/officeart/2005/8/layout/hierarchy1"/>
    <dgm:cxn modelId="{40D8FB01-2779-4D7C-87A1-2A0C64CB9D83}" type="presOf" srcId="{CB3EFC06-DE69-4142-AA73-38B6894872D8}" destId="{320FD404-409D-4E1F-AEB7-F7D7BD9BE221}" srcOrd="0" destOrd="0" presId="urn:microsoft.com/office/officeart/2005/8/layout/hierarchy1"/>
    <dgm:cxn modelId="{324EFF16-CCF9-449E-A4DC-312F05199E7C}" srcId="{0EF63A1C-B734-4E02-84F9-BBDD5A76FEF6}" destId="{21DA303B-0883-4F8D-B52E-8334BB91654F}" srcOrd="1" destOrd="0" parTransId="{23DB236C-7432-42B3-AD3B-9EFF5FE742BF}" sibTransId="{3B4C10C7-9C2D-46D6-85F8-7EB80D70CDCC}"/>
    <dgm:cxn modelId="{2E0F34CF-AB6B-4483-998C-39EFE70304A7}" type="presOf" srcId="{F8128AA2-CEDC-498F-99A1-AB59C57AEE5A}" destId="{A425EA85-1220-4EFD-B211-4850C8BB43E7}" srcOrd="0" destOrd="0" presId="urn:microsoft.com/office/officeart/2005/8/layout/hierarchy1"/>
    <dgm:cxn modelId="{11436F74-09C8-469A-B89B-465EC75FC088}" type="presOf" srcId="{57480883-0066-4B28-A56B-B6C3D488C5DB}" destId="{BBEE5186-8C39-4ABB-B2B5-FCFD8B59BF52}" srcOrd="0" destOrd="0" presId="urn:microsoft.com/office/officeart/2005/8/layout/hierarchy1"/>
    <dgm:cxn modelId="{ABF4D38A-5D4F-4157-8EE9-E24785CDA8F6}" srcId="{DC90B3F0-9042-4EF9-8524-8E1AD82FA674}" destId="{881C0739-7943-44EF-BD76-6A9D4D2B3F27}" srcOrd="0" destOrd="0" parTransId="{7289CE15-F2EF-4742-B693-516D60776215}" sibTransId="{FA3EA4E0-B896-4B7C-8983-C98AF8D265C2}"/>
    <dgm:cxn modelId="{E026A77D-22FE-42F6-A597-807EB5F7CCA2}" type="presOf" srcId="{D2264B91-699F-49A0-9FFA-6C0CCA2A7C80}" destId="{6952A5B5-D156-4AA0-8C86-A0AA4980AFC2}" srcOrd="0" destOrd="0" presId="urn:microsoft.com/office/officeart/2005/8/layout/hierarchy1"/>
    <dgm:cxn modelId="{797D910C-D630-48DB-A9F8-4F499466C445}" type="presOf" srcId="{2FC053DF-9B88-4A57-9360-82A4DBC16C90}" destId="{29003078-F5E9-43E9-989F-0DE3873C6855}" srcOrd="0" destOrd="0" presId="urn:microsoft.com/office/officeart/2005/8/layout/hierarchy1"/>
    <dgm:cxn modelId="{6DEBB1F0-CA7E-4B50-8F47-9881723D5E2E}" type="presOf" srcId="{74A34120-397E-4318-BB0A-E225657A770C}" destId="{15B29A14-8A61-4A85-867B-D3DBCE39CD78}" srcOrd="0" destOrd="0" presId="urn:microsoft.com/office/officeart/2005/8/layout/hierarchy1"/>
    <dgm:cxn modelId="{AD83A921-D932-432D-84A1-5C4FA5D23E88}" type="presOf" srcId="{23DB236C-7432-42B3-AD3B-9EFF5FE742BF}" destId="{D145ECD4-93EC-499B-9178-0A8EF2FE6708}" srcOrd="0" destOrd="0" presId="urn:microsoft.com/office/officeart/2005/8/layout/hierarchy1"/>
    <dgm:cxn modelId="{F661A860-1725-485E-A54B-9AC639CB9A36}" type="presOf" srcId="{0EF63A1C-B734-4E02-84F9-BBDD5A76FEF6}" destId="{9B62BA52-4F30-4AA0-A99C-A978AC8E9A08}" srcOrd="0" destOrd="0" presId="urn:microsoft.com/office/officeart/2005/8/layout/hierarchy1"/>
    <dgm:cxn modelId="{2151489B-5D9A-40F8-BBB1-F9B4D9D718A1}" type="presOf" srcId="{DC90B3F0-9042-4EF9-8524-8E1AD82FA674}" destId="{A28D54F6-E6E9-44D8-87AF-B06D1360A52D}" srcOrd="0" destOrd="0" presId="urn:microsoft.com/office/officeart/2005/8/layout/hierarchy1"/>
    <dgm:cxn modelId="{70C59F9B-A4BF-4E5E-9468-CC385C35DD76}" type="presOf" srcId="{2242E98D-9141-418C-81A0-D8F4F5DFD876}" destId="{1415E29B-43D4-44A5-8AA3-469DD797FBF4}" srcOrd="0" destOrd="0" presId="urn:microsoft.com/office/officeart/2005/8/layout/hierarchy1"/>
    <dgm:cxn modelId="{D32A13D0-D11D-4E22-A9C2-683E77FE1BA9}" type="presParOf" srcId="{A28D54F6-E6E9-44D8-87AF-B06D1360A52D}" destId="{29736180-43D6-4D56-A974-FA10F8B5F9A2}" srcOrd="0" destOrd="0" presId="urn:microsoft.com/office/officeart/2005/8/layout/hierarchy1"/>
    <dgm:cxn modelId="{635A0E56-7322-48F0-88C1-BA2B52D67C45}" type="presParOf" srcId="{29736180-43D6-4D56-A974-FA10F8B5F9A2}" destId="{612247BE-AAE9-4FDD-B392-BBFEFD51FA7A}" srcOrd="0" destOrd="0" presId="urn:microsoft.com/office/officeart/2005/8/layout/hierarchy1"/>
    <dgm:cxn modelId="{F8479E4C-4FB6-44F8-86EC-4EA4841B2CF1}" type="presParOf" srcId="{612247BE-AAE9-4FDD-B392-BBFEFD51FA7A}" destId="{25B37764-B936-4A82-941E-933050CE1DD0}" srcOrd="0" destOrd="0" presId="urn:microsoft.com/office/officeart/2005/8/layout/hierarchy1"/>
    <dgm:cxn modelId="{DF624499-9FD4-44A3-AA5A-5EEEC44A694A}" type="presParOf" srcId="{612247BE-AAE9-4FDD-B392-BBFEFD51FA7A}" destId="{5941A6D5-DD07-4CF9-A9F7-F72748EC608C}" srcOrd="1" destOrd="0" presId="urn:microsoft.com/office/officeart/2005/8/layout/hierarchy1"/>
    <dgm:cxn modelId="{927BC8C6-6059-4B2B-8B06-B6375A6FB51D}" type="presParOf" srcId="{29736180-43D6-4D56-A974-FA10F8B5F9A2}" destId="{73784BDC-A0B0-45F3-9C49-C671A54E6600}" srcOrd="1" destOrd="0" presId="urn:microsoft.com/office/officeart/2005/8/layout/hierarchy1"/>
    <dgm:cxn modelId="{C7C8A15A-1C34-45A0-8CCB-6E22F89C17DE}" type="presParOf" srcId="{73784BDC-A0B0-45F3-9C49-C671A54E6600}" destId="{7C0469FD-B98E-4637-A481-108F4E50CACB}" srcOrd="0" destOrd="0" presId="urn:microsoft.com/office/officeart/2005/8/layout/hierarchy1"/>
    <dgm:cxn modelId="{3104BC1C-AE10-4982-877E-F0015CDB6127}" type="presParOf" srcId="{73784BDC-A0B0-45F3-9C49-C671A54E6600}" destId="{163CE9A9-1FD3-45F3-9D23-5DADA79788C4}" srcOrd="1" destOrd="0" presId="urn:microsoft.com/office/officeart/2005/8/layout/hierarchy1"/>
    <dgm:cxn modelId="{D4DDB9F1-E599-4EC8-B196-9170A7EC3550}" type="presParOf" srcId="{163CE9A9-1FD3-45F3-9D23-5DADA79788C4}" destId="{B408B492-B770-49B9-A09B-0A833743E876}" srcOrd="0" destOrd="0" presId="urn:microsoft.com/office/officeart/2005/8/layout/hierarchy1"/>
    <dgm:cxn modelId="{8B5454EF-669E-4565-AFF8-1E7E4E9C56FB}" type="presParOf" srcId="{B408B492-B770-49B9-A09B-0A833743E876}" destId="{EA12A5BA-5FFC-45F1-B49F-FCEF2A07016E}" srcOrd="0" destOrd="0" presId="urn:microsoft.com/office/officeart/2005/8/layout/hierarchy1"/>
    <dgm:cxn modelId="{317600A7-D1AA-4500-A688-8C4C2AF7021F}" type="presParOf" srcId="{B408B492-B770-49B9-A09B-0A833743E876}" destId="{320FD404-409D-4E1F-AEB7-F7D7BD9BE221}" srcOrd="1" destOrd="0" presId="urn:microsoft.com/office/officeart/2005/8/layout/hierarchy1"/>
    <dgm:cxn modelId="{14AA4653-D9F4-483E-81B5-32BCB6AC0A08}" type="presParOf" srcId="{163CE9A9-1FD3-45F3-9D23-5DADA79788C4}" destId="{4E471225-742C-4203-95CD-2D98C2F6751B}" srcOrd="1" destOrd="0" presId="urn:microsoft.com/office/officeart/2005/8/layout/hierarchy1"/>
    <dgm:cxn modelId="{7B60342F-CEDB-4F45-96EF-7EA646A7BFAB}" type="presParOf" srcId="{4E471225-742C-4203-95CD-2D98C2F6751B}" destId="{29003078-F5E9-43E9-989F-0DE3873C6855}" srcOrd="0" destOrd="0" presId="urn:microsoft.com/office/officeart/2005/8/layout/hierarchy1"/>
    <dgm:cxn modelId="{74671A58-F609-4513-815E-B6E0D43996D0}" type="presParOf" srcId="{4E471225-742C-4203-95CD-2D98C2F6751B}" destId="{08F32115-873D-47EE-BC14-5C5D100265AB}" srcOrd="1" destOrd="0" presId="urn:microsoft.com/office/officeart/2005/8/layout/hierarchy1"/>
    <dgm:cxn modelId="{6726F7C6-18E9-479F-BEDE-196390A5B729}" type="presParOf" srcId="{08F32115-873D-47EE-BC14-5C5D100265AB}" destId="{36EC643A-E064-460F-831B-85EB2B2588AC}" srcOrd="0" destOrd="0" presId="urn:microsoft.com/office/officeart/2005/8/layout/hierarchy1"/>
    <dgm:cxn modelId="{C5E2DAE6-E90A-4948-B651-4F2D4AA3D69F}" type="presParOf" srcId="{36EC643A-E064-460F-831B-85EB2B2588AC}" destId="{2C673FAB-0977-4995-B93B-5B834DB770C4}" srcOrd="0" destOrd="0" presId="urn:microsoft.com/office/officeart/2005/8/layout/hierarchy1"/>
    <dgm:cxn modelId="{A7FB7FE2-DDB1-44E1-A409-CFAFFDA70A1A}" type="presParOf" srcId="{36EC643A-E064-460F-831B-85EB2B2588AC}" destId="{31744D33-82A3-44AA-AD62-5DC4D6AF031C}" srcOrd="1" destOrd="0" presId="urn:microsoft.com/office/officeart/2005/8/layout/hierarchy1"/>
    <dgm:cxn modelId="{40AEBFA7-B623-460C-B828-804F826C3A73}" type="presParOf" srcId="{08F32115-873D-47EE-BC14-5C5D100265AB}" destId="{03CCF983-3DF4-42A5-9F76-889946B37B9F}" srcOrd="1" destOrd="0" presId="urn:microsoft.com/office/officeart/2005/8/layout/hierarchy1"/>
    <dgm:cxn modelId="{77B76A97-81FF-4B9D-8043-B8CC550C5854}" type="presParOf" srcId="{4E471225-742C-4203-95CD-2D98C2F6751B}" destId="{D735E66A-DE2C-4391-974E-5235C3F90876}" srcOrd="2" destOrd="0" presId="urn:microsoft.com/office/officeart/2005/8/layout/hierarchy1"/>
    <dgm:cxn modelId="{BCEC0B73-D38C-4751-9EB8-3BFA3073F0AC}" type="presParOf" srcId="{4E471225-742C-4203-95CD-2D98C2F6751B}" destId="{2529119F-ECAF-45BD-8C46-EDCEFF5B22B0}" srcOrd="3" destOrd="0" presId="urn:microsoft.com/office/officeart/2005/8/layout/hierarchy1"/>
    <dgm:cxn modelId="{582799FC-8D4C-4B61-8046-15B35F2CDA88}" type="presParOf" srcId="{2529119F-ECAF-45BD-8C46-EDCEFF5B22B0}" destId="{2EB52BC5-D5F9-4CCF-B410-900985090E1A}" srcOrd="0" destOrd="0" presId="urn:microsoft.com/office/officeart/2005/8/layout/hierarchy1"/>
    <dgm:cxn modelId="{E28FAF31-BE21-4738-B493-423E412494AF}" type="presParOf" srcId="{2EB52BC5-D5F9-4CCF-B410-900985090E1A}" destId="{DF180794-925B-4AB1-9E13-C12518871128}" srcOrd="0" destOrd="0" presId="urn:microsoft.com/office/officeart/2005/8/layout/hierarchy1"/>
    <dgm:cxn modelId="{B6486C53-D93E-45C9-9A5C-B7BA342264D7}" type="presParOf" srcId="{2EB52BC5-D5F9-4CCF-B410-900985090E1A}" destId="{15B29A14-8A61-4A85-867B-D3DBCE39CD78}" srcOrd="1" destOrd="0" presId="urn:microsoft.com/office/officeart/2005/8/layout/hierarchy1"/>
    <dgm:cxn modelId="{1E18B7A7-0437-411F-938A-844568FDC78E}" type="presParOf" srcId="{2529119F-ECAF-45BD-8C46-EDCEFF5B22B0}" destId="{DB20AE81-ADE2-41A5-B977-92194284A3C9}" srcOrd="1" destOrd="0" presId="urn:microsoft.com/office/officeart/2005/8/layout/hierarchy1"/>
    <dgm:cxn modelId="{3B3AE23D-FEC8-4F76-9A29-2DE98808FDD8}" type="presParOf" srcId="{73784BDC-A0B0-45F3-9C49-C671A54E6600}" destId="{A425EA85-1220-4EFD-B211-4850C8BB43E7}" srcOrd="2" destOrd="0" presId="urn:microsoft.com/office/officeart/2005/8/layout/hierarchy1"/>
    <dgm:cxn modelId="{E7D9B364-9989-4E82-B36E-9B2909F739A2}" type="presParOf" srcId="{73784BDC-A0B0-45F3-9C49-C671A54E6600}" destId="{1CC155A2-2085-4F19-9880-AE01A039AFF3}" srcOrd="3" destOrd="0" presId="urn:microsoft.com/office/officeart/2005/8/layout/hierarchy1"/>
    <dgm:cxn modelId="{81765A14-2053-40BE-8330-C0DFBDBE0BB3}" type="presParOf" srcId="{1CC155A2-2085-4F19-9880-AE01A039AFF3}" destId="{394FD2C6-3AC4-4307-893F-485C0184B247}" srcOrd="0" destOrd="0" presId="urn:microsoft.com/office/officeart/2005/8/layout/hierarchy1"/>
    <dgm:cxn modelId="{F4661C6B-54E3-4FB8-99F5-E9E1BAC7CB5F}" type="presParOf" srcId="{394FD2C6-3AC4-4307-893F-485C0184B247}" destId="{2B102F27-AD70-4135-9158-4E15606A314D}" srcOrd="0" destOrd="0" presId="urn:microsoft.com/office/officeart/2005/8/layout/hierarchy1"/>
    <dgm:cxn modelId="{7867A5E8-FEF9-4100-B4AE-0E946AEE1E9A}" type="presParOf" srcId="{394FD2C6-3AC4-4307-893F-485C0184B247}" destId="{6952A5B5-D156-4AA0-8C86-A0AA4980AFC2}" srcOrd="1" destOrd="0" presId="urn:microsoft.com/office/officeart/2005/8/layout/hierarchy1"/>
    <dgm:cxn modelId="{F2A39ED1-F3CA-4B62-A3D4-017BFE74DC71}" type="presParOf" srcId="{1CC155A2-2085-4F19-9880-AE01A039AFF3}" destId="{971B2A8C-0F61-431C-B9A8-C7A5842C7A16}" srcOrd="1" destOrd="0" presId="urn:microsoft.com/office/officeart/2005/8/layout/hierarchy1"/>
    <dgm:cxn modelId="{97BEBAE7-A659-4687-9EAE-67E4E9B06DBE}" type="presParOf" srcId="{971B2A8C-0F61-431C-B9A8-C7A5842C7A16}" destId="{D1952042-1375-4E98-A307-7B062BBF620F}" srcOrd="0" destOrd="0" presId="urn:microsoft.com/office/officeart/2005/8/layout/hierarchy1"/>
    <dgm:cxn modelId="{F7C20422-0587-4325-A7B1-D2A034E52304}" type="presParOf" srcId="{971B2A8C-0F61-431C-B9A8-C7A5842C7A16}" destId="{B937B0A3-693C-4F47-87D4-98A7EE7A2183}" srcOrd="1" destOrd="0" presId="urn:microsoft.com/office/officeart/2005/8/layout/hierarchy1"/>
    <dgm:cxn modelId="{FC31C57A-E28B-415F-9DBF-7AB2626BC7CD}" type="presParOf" srcId="{B937B0A3-693C-4F47-87D4-98A7EE7A2183}" destId="{CA78ADD7-1A68-4E99-922E-0D9F145816DA}" srcOrd="0" destOrd="0" presId="urn:microsoft.com/office/officeart/2005/8/layout/hierarchy1"/>
    <dgm:cxn modelId="{B9479793-6939-4CA6-A057-31680B0064F7}" type="presParOf" srcId="{CA78ADD7-1A68-4E99-922E-0D9F145816DA}" destId="{4F76F2E8-DC22-412C-9878-20B772C999FC}" srcOrd="0" destOrd="0" presId="urn:microsoft.com/office/officeart/2005/8/layout/hierarchy1"/>
    <dgm:cxn modelId="{29E1FB25-66A0-4EE3-9656-C631752478E1}" type="presParOf" srcId="{CA78ADD7-1A68-4E99-922E-0D9F145816DA}" destId="{9B62BA52-4F30-4AA0-A99C-A978AC8E9A08}" srcOrd="1" destOrd="0" presId="urn:microsoft.com/office/officeart/2005/8/layout/hierarchy1"/>
    <dgm:cxn modelId="{2314C9A8-7DFC-482A-96F3-80527F2AD195}" type="presParOf" srcId="{B937B0A3-693C-4F47-87D4-98A7EE7A2183}" destId="{366BDB26-8A30-4E0A-B50B-7EE09F9E1A39}" srcOrd="1" destOrd="0" presId="urn:microsoft.com/office/officeart/2005/8/layout/hierarchy1"/>
    <dgm:cxn modelId="{D97CB5C4-0049-42FE-A917-45EE5E1CE75E}" type="presParOf" srcId="{366BDB26-8A30-4E0A-B50B-7EE09F9E1A39}" destId="{5D76F35D-E6DE-418A-8F7A-64FDC0E82A69}" srcOrd="0" destOrd="0" presId="urn:microsoft.com/office/officeart/2005/8/layout/hierarchy1"/>
    <dgm:cxn modelId="{18525FB1-F3E0-4CCA-AFE3-E72C1DBF4D2B}" type="presParOf" srcId="{366BDB26-8A30-4E0A-B50B-7EE09F9E1A39}" destId="{F1DE0E51-1F62-434D-9194-E8FB0DD50687}" srcOrd="1" destOrd="0" presId="urn:microsoft.com/office/officeart/2005/8/layout/hierarchy1"/>
    <dgm:cxn modelId="{283240BF-6C56-43F9-AF02-37FDCDAFC6BA}" type="presParOf" srcId="{F1DE0E51-1F62-434D-9194-E8FB0DD50687}" destId="{F50B2360-A657-44DB-87F6-17A002AB9027}" srcOrd="0" destOrd="0" presId="urn:microsoft.com/office/officeart/2005/8/layout/hierarchy1"/>
    <dgm:cxn modelId="{FD42DA12-2489-44C1-9C24-A943BB5F6059}" type="presParOf" srcId="{F50B2360-A657-44DB-87F6-17A002AB9027}" destId="{D94F6C87-5317-4B2B-82D2-616E9E301A31}" srcOrd="0" destOrd="0" presId="urn:microsoft.com/office/officeart/2005/8/layout/hierarchy1"/>
    <dgm:cxn modelId="{A763F007-7498-4B69-9A80-5BA4372F9A08}" type="presParOf" srcId="{F50B2360-A657-44DB-87F6-17A002AB9027}" destId="{F20E05E8-98DE-4B84-8B1A-F10911B9A4C6}" srcOrd="1" destOrd="0" presId="urn:microsoft.com/office/officeart/2005/8/layout/hierarchy1"/>
    <dgm:cxn modelId="{7969E501-D82F-47B0-A664-E1BCC952D06A}" type="presParOf" srcId="{F1DE0E51-1F62-434D-9194-E8FB0DD50687}" destId="{04A9687F-2AA0-4002-9704-EF7A9B5071C5}" srcOrd="1" destOrd="0" presId="urn:microsoft.com/office/officeart/2005/8/layout/hierarchy1"/>
    <dgm:cxn modelId="{19995EB1-9108-47CB-B39C-89AFB4DA87F5}" type="presParOf" srcId="{366BDB26-8A30-4E0A-B50B-7EE09F9E1A39}" destId="{D145ECD4-93EC-499B-9178-0A8EF2FE6708}" srcOrd="2" destOrd="0" presId="urn:microsoft.com/office/officeart/2005/8/layout/hierarchy1"/>
    <dgm:cxn modelId="{EE10EF75-A4FA-444E-9D55-59FE58018BB1}" type="presParOf" srcId="{366BDB26-8A30-4E0A-B50B-7EE09F9E1A39}" destId="{2A196C53-C48F-40D2-9369-EBB025F7CAB0}" srcOrd="3" destOrd="0" presId="urn:microsoft.com/office/officeart/2005/8/layout/hierarchy1"/>
    <dgm:cxn modelId="{6DED1299-FB36-4024-895C-8647F432BC3E}" type="presParOf" srcId="{2A196C53-C48F-40D2-9369-EBB025F7CAB0}" destId="{E65458A2-FE99-4774-8F14-F2970826EB5D}" srcOrd="0" destOrd="0" presId="urn:microsoft.com/office/officeart/2005/8/layout/hierarchy1"/>
    <dgm:cxn modelId="{ADD92B47-E5B9-42DD-8402-0ED707251E9C}" type="presParOf" srcId="{E65458A2-FE99-4774-8F14-F2970826EB5D}" destId="{99C7340D-6643-4E11-89D4-5AD8A7E22B8D}" srcOrd="0" destOrd="0" presId="urn:microsoft.com/office/officeart/2005/8/layout/hierarchy1"/>
    <dgm:cxn modelId="{21458A36-C20E-47F9-8815-BCA33123CE71}" type="presParOf" srcId="{E65458A2-FE99-4774-8F14-F2970826EB5D}" destId="{AD399C43-145D-43D0-B88A-8736ED8C28B5}" srcOrd="1" destOrd="0" presId="urn:microsoft.com/office/officeart/2005/8/layout/hierarchy1"/>
    <dgm:cxn modelId="{B5CE8DE6-818B-4CA7-8189-66EF81C5779E}" type="presParOf" srcId="{2A196C53-C48F-40D2-9369-EBB025F7CAB0}" destId="{68007693-870D-40CF-A464-E1BBEB848B3D}" srcOrd="1" destOrd="0" presId="urn:microsoft.com/office/officeart/2005/8/layout/hierarchy1"/>
    <dgm:cxn modelId="{FA98A94B-8F0B-4CBB-B238-2AC1383DBCF7}" type="presParOf" srcId="{366BDB26-8A30-4E0A-B50B-7EE09F9E1A39}" destId="{E018ADC2-A1E0-4B5D-9EF2-ABB1F83116C6}" srcOrd="4" destOrd="0" presId="urn:microsoft.com/office/officeart/2005/8/layout/hierarchy1"/>
    <dgm:cxn modelId="{94FABBE6-D894-43AE-B74C-E3D79429EC34}" type="presParOf" srcId="{366BDB26-8A30-4E0A-B50B-7EE09F9E1A39}" destId="{12D6202A-89A9-4B1B-AA0C-7747B5904A02}" srcOrd="5" destOrd="0" presId="urn:microsoft.com/office/officeart/2005/8/layout/hierarchy1"/>
    <dgm:cxn modelId="{7DE29948-5547-49BC-B24F-E2D5E508881E}" type="presParOf" srcId="{12D6202A-89A9-4B1B-AA0C-7747B5904A02}" destId="{6E9EE8E1-1387-4654-9EC9-CA986EC73F54}" srcOrd="0" destOrd="0" presId="urn:microsoft.com/office/officeart/2005/8/layout/hierarchy1"/>
    <dgm:cxn modelId="{2D6ECE3A-C44E-4356-A036-0CC6315F58E7}" type="presParOf" srcId="{6E9EE8E1-1387-4654-9EC9-CA986EC73F54}" destId="{A6FFE2F9-BD39-443A-9D32-687E2CAA1C65}" srcOrd="0" destOrd="0" presId="urn:microsoft.com/office/officeart/2005/8/layout/hierarchy1"/>
    <dgm:cxn modelId="{C7947A70-F35C-43AF-9E07-22063F75AAD0}" type="presParOf" srcId="{6E9EE8E1-1387-4654-9EC9-CA986EC73F54}" destId="{E8DC985C-085B-4BB6-A608-9315A50D25A5}" srcOrd="1" destOrd="0" presId="urn:microsoft.com/office/officeart/2005/8/layout/hierarchy1"/>
    <dgm:cxn modelId="{BA349C9E-4781-4FF9-8DF7-FD6C51989BF5}" type="presParOf" srcId="{12D6202A-89A9-4B1B-AA0C-7747B5904A02}" destId="{60615E2E-2A38-42BA-AFA4-D9C29A2270B4}" srcOrd="1" destOrd="0" presId="urn:microsoft.com/office/officeart/2005/8/layout/hierarchy1"/>
    <dgm:cxn modelId="{AD37F7BC-F04C-49A4-AEE3-A566A28C3525}" type="presParOf" srcId="{971B2A8C-0F61-431C-B9A8-C7A5842C7A16}" destId="{3D75012E-8A82-4865-A212-995E5B23B53F}" srcOrd="2" destOrd="0" presId="urn:microsoft.com/office/officeart/2005/8/layout/hierarchy1"/>
    <dgm:cxn modelId="{BB6CF235-737D-4B51-8A5A-1FFD34000DDE}" type="presParOf" srcId="{971B2A8C-0F61-431C-B9A8-C7A5842C7A16}" destId="{6C2A9894-37AC-4DA6-8B3B-29C3BC0508A1}" srcOrd="3" destOrd="0" presId="urn:microsoft.com/office/officeart/2005/8/layout/hierarchy1"/>
    <dgm:cxn modelId="{0ED5C6E2-2C00-4AA1-AF9D-4F24449519C9}" type="presParOf" srcId="{6C2A9894-37AC-4DA6-8B3B-29C3BC0508A1}" destId="{50872345-3560-412B-A2D4-C6AD4B23C2B0}" srcOrd="0" destOrd="0" presId="urn:microsoft.com/office/officeart/2005/8/layout/hierarchy1"/>
    <dgm:cxn modelId="{D6449A51-E5C5-44F9-84F3-11A2DC42ED0B}" type="presParOf" srcId="{50872345-3560-412B-A2D4-C6AD4B23C2B0}" destId="{924734B9-EF78-48C2-849B-304785CD741B}" srcOrd="0" destOrd="0" presId="urn:microsoft.com/office/officeart/2005/8/layout/hierarchy1"/>
    <dgm:cxn modelId="{577633EF-EE20-4FF9-8BC9-79A545078908}" type="presParOf" srcId="{50872345-3560-412B-A2D4-C6AD4B23C2B0}" destId="{1415E29B-43D4-44A5-8AA3-469DD797FBF4}" srcOrd="1" destOrd="0" presId="urn:microsoft.com/office/officeart/2005/8/layout/hierarchy1"/>
    <dgm:cxn modelId="{7D49FD10-DEB4-4462-900F-CB6C05BC2477}" type="presParOf" srcId="{6C2A9894-37AC-4DA6-8B3B-29C3BC0508A1}" destId="{CFEFFCF2-CF79-4D6E-9341-B5FB0C539F4D}" srcOrd="1" destOrd="0" presId="urn:microsoft.com/office/officeart/2005/8/layout/hierarchy1"/>
    <dgm:cxn modelId="{8AFE8E01-B0B5-4715-B4F9-9A4673375429}" type="presParOf" srcId="{CFEFFCF2-CF79-4D6E-9341-B5FB0C539F4D}" destId="{C4AEFC6E-EE2B-4900-ABDB-41C0A2A11AB5}" srcOrd="0" destOrd="0" presId="urn:microsoft.com/office/officeart/2005/8/layout/hierarchy1"/>
    <dgm:cxn modelId="{4B053794-E707-4DDA-9E77-9F471AF64460}" type="presParOf" srcId="{CFEFFCF2-CF79-4D6E-9341-B5FB0C539F4D}" destId="{3AD20E24-78BD-4C4F-AD47-1550D0FFD9AA}" srcOrd="1" destOrd="0" presId="urn:microsoft.com/office/officeart/2005/8/layout/hierarchy1"/>
    <dgm:cxn modelId="{9EDFD6F3-21E9-4582-819F-63AE89EAB0DA}" type="presParOf" srcId="{3AD20E24-78BD-4C4F-AD47-1550D0FFD9AA}" destId="{3E305601-BDB2-4861-A82A-F43150029680}" srcOrd="0" destOrd="0" presId="urn:microsoft.com/office/officeart/2005/8/layout/hierarchy1"/>
    <dgm:cxn modelId="{99D41EEA-4278-4F91-AEC2-4ECD0F66845E}" type="presParOf" srcId="{3E305601-BDB2-4861-A82A-F43150029680}" destId="{D4A68836-AADE-4DBC-A0B7-A278A20C0F7D}" srcOrd="0" destOrd="0" presId="urn:microsoft.com/office/officeart/2005/8/layout/hierarchy1"/>
    <dgm:cxn modelId="{E295956F-6B98-4256-8C32-04810E5509C0}" type="presParOf" srcId="{3E305601-BDB2-4861-A82A-F43150029680}" destId="{841F4723-2A9F-4DEE-8239-DF8932A11B1E}" srcOrd="1" destOrd="0" presId="urn:microsoft.com/office/officeart/2005/8/layout/hierarchy1"/>
    <dgm:cxn modelId="{2BFA83C0-8E87-4C32-9FD9-D39234B3C8BD}" type="presParOf" srcId="{3AD20E24-78BD-4C4F-AD47-1550D0FFD9AA}" destId="{4CA04ECB-EF59-47C3-9151-F78FADF2BADB}" srcOrd="1" destOrd="0" presId="urn:microsoft.com/office/officeart/2005/8/layout/hierarchy1"/>
    <dgm:cxn modelId="{7DCBF8C9-B807-4A45-85F8-9A389A81A11C}" type="presParOf" srcId="{CFEFFCF2-CF79-4D6E-9341-B5FB0C539F4D}" destId="{BBEE5186-8C39-4ABB-B2B5-FCFD8B59BF52}" srcOrd="2" destOrd="0" presId="urn:microsoft.com/office/officeart/2005/8/layout/hierarchy1"/>
    <dgm:cxn modelId="{0843B390-077F-402C-B661-35B4938B9AE4}" type="presParOf" srcId="{CFEFFCF2-CF79-4D6E-9341-B5FB0C539F4D}" destId="{48BDC20E-0CCF-4286-AC59-A72585F69842}" srcOrd="3" destOrd="0" presId="urn:microsoft.com/office/officeart/2005/8/layout/hierarchy1"/>
    <dgm:cxn modelId="{BA45B8FA-D714-4AE1-9419-BC23E5E0DF06}" type="presParOf" srcId="{48BDC20E-0CCF-4286-AC59-A72585F69842}" destId="{0ABFD2D6-96EB-4250-BCBB-D5768C7B655E}" srcOrd="0" destOrd="0" presId="urn:microsoft.com/office/officeart/2005/8/layout/hierarchy1"/>
    <dgm:cxn modelId="{58A153AA-5970-4117-A953-11A362ED8D4D}" type="presParOf" srcId="{0ABFD2D6-96EB-4250-BCBB-D5768C7B655E}" destId="{4B5E4625-6A7A-4868-9A70-854A44350837}" srcOrd="0" destOrd="0" presId="urn:microsoft.com/office/officeart/2005/8/layout/hierarchy1"/>
    <dgm:cxn modelId="{3C4BD0E6-CE2E-46A0-8067-D26B0D91A73B}" type="presParOf" srcId="{0ABFD2D6-96EB-4250-BCBB-D5768C7B655E}" destId="{E05F15C2-60BB-4609-9F5C-F81658C74E26}" srcOrd="1" destOrd="0" presId="urn:microsoft.com/office/officeart/2005/8/layout/hierarchy1"/>
    <dgm:cxn modelId="{9A1DDBC5-0674-4C2F-982C-7B2D5ABA27F4}" type="presParOf" srcId="{48BDC20E-0CCF-4286-AC59-A72585F69842}" destId="{0E6FEED8-5D7B-4CF9-8961-F69396E355DD}" srcOrd="1" destOrd="0" presId="urn:microsoft.com/office/officeart/2005/8/layout/hierarchy1"/>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771B26A-DBDB-40FF-856B-F852EC140109}"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71CDA1C5-5249-4C24-98EC-2324C954C1E8}">
      <dgm:prSet phldrT="[Text]" custT="1"/>
      <dgm:spPr/>
      <dgm:t>
        <a:bodyPr/>
        <a:lstStyle/>
        <a:p>
          <a:r>
            <a:rPr lang="en-US" sz="3600" dirty="0" smtClean="0">
              <a:latin typeface="Cambria" pitchFamily="18" charset="0"/>
            </a:rPr>
            <a:t>Returns to be filled by Normal / Regular taxpayers</a:t>
          </a:r>
          <a:endParaRPr lang="en-US" sz="3600" dirty="0">
            <a:latin typeface="Cambria" pitchFamily="18" charset="0"/>
          </a:endParaRPr>
        </a:p>
      </dgm:t>
    </dgm:pt>
    <dgm:pt modelId="{7BA71062-73AE-4A9D-AB98-5812BF229FD3}" type="parTrans" cxnId="{2F3B937C-6B98-40F8-B1BE-2C17751AA74F}">
      <dgm:prSet/>
      <dgm:spPr/>
      <dgm:t>
        <a:bodyPr/>
        <a:lstStyle/>
        <a:p>
          <a:endParaRPr lang="en-US"/>
        </a:p>
      </dgm:t>
    </dgm:pt>
    <dgm:pt modelId="{D6CE81CB-C581-4FA8-9182-B563664398E8}" type="sibTrans" cxnId="{2F3B937C-6B98-40F8-B1BE-2C17751AA74F}">
      <dgm:prSet/>
      <dgm:spPr/>
      <dgm:t>
        <a:bodyPr/>
        <a:lstStyle/>
        <a:p>
          <a:endParaRPr lang="en-US"/>
        </a:p>
      </dgm:t>
    </dgm:pt>
    <dgm:pt modelId="{576C3487-F55D-498E-A890-169F64744B88}">
      <dgm:prSet phldrT="[Text]"/>
      <dgm:spPr/>
      <dgm:t>
        <a:bodyPr/>
        <a:lstStyle/>
        <a:p>
          <a:r>
            <a:rPr lang="en-US" dirty="0" smtClean="0">
              <a:latin typeface="Cambria" pitchFamily="18" charset="0"/>
            </a:rPr>
            <a:t>GSTR-1 (Details of outward Supplies)</a:t>
          </a:r>
          <a:endParaRPr lang="en-US" dirty="0">
            <a:latin typeface="Cambria" pitchFamily="18" charset="0"/>
          </a:endParaRPr>
        </a:p>
      </dgm:t>
    </dgm:pt>
    <dgm:pt modelId="{6AA240FC-2BAE-4454-8D26-BE3C36435713}" type="parTrans" cxnId="{72355390-54FD-4372-8A25-B1F54F0171F6}">
      <dgm:prSet/>
      <dgm:spPr/>
      <dgm:t>
        <a:bodyPr/>
        <a:lstStyle/>
        <a:p>
          <a:endParaRPr lang="en-US"/>
        </a:p>
      </dgm:t>
    </dgm:pt>
    <dgm:pt modelId="{957CBE08-8051-4FAE-8663-D30D1934029A}" type="sibTrans" cxnId="{72355390-54FD-4372-8A25-B1F54F0171F6}">
      <dgm:prSet/>
      <dgm:spPr/>
      <dgm:t>
        <a:bodyPr/>
        <a:lstStyle/>
        <a:p>
          <a:endParaRPr lang="en-US"/>
        </a:p>
      </dgm:t>
    </dgm:pt>
    <dgm:pt modelId="{CC7CE91B-92E9-487A-881D-3C8297B664AF}">
      <dgm:prSet phldrT="[Text]"/>
      <dgm:spPr/>
      <dgm:t>
        <a:bodyPr/>
        <a:lstStyle/>
        <a:p>
          <a:r>
            <a:rPr lang="en-US" dirty="0" smtClean="0">
              <a:latin typeface="Cambria" pitchFamily="18" charset="0"/>
            </a:rPr>
            <a:t>GSTR-2 (Details of Inward supplies)</a:t>
          </a:r>
          <a:endParaRPr lang="en-US" dirty="0">
            <a:latin typeface="Cambria" pitchFamily="18" charset="0"/>
          </a:endParaRPr>
        </a:p>
      </dgm:t>
    </dgm:pt>
    <dgm:pt modelId="{C5140A1F-8920-453E-BFD9-92DA3A34EE2E}" type="parTrans" cxnId="{5E687E76-84DF-43F9-8348-045395C08654}">
      <dgm:prSet/>
      <dgm:spPr/>
      <dgm:t>
        <a:bodyPr/>
        <a:lstStyle/>
        <a:p>
          <a:endParaRPr lang="en-US"/>
        </a:p>
      </dgm:t>
    </dgm:pt>
    <dgm:pt modelId="{68C43FB1-091A-47E6-A220-68C4BF95EF30}" type="sibTrans" cxnId="{5E687E76-84DF-43F9-8348-045395C08654}">
      <dgm:prSet/>
      <dgm:spPr/>
      <dgm:t>
        <a:bodyPr/>
        <a:lstStyle/>
        <a:p>
          <a:endParaRPr lang="en-US"/>
        </a:p>
      </dgm:t>
    </dgm:pt>
    <dgm:pt modelId="{FBA0FB11-808E-4705-9AC5-2C2A81DFECA9}">
      <dgm:prSet/>
      <dgm:spPr/>
      <dgm:t>
        <a:bodyPr/>
        <a:lstStyle/>
        <a:p>
          <a:r>
            <a:rPr lang="en-US" dirty="0" smtClean="0">
              <a:latin typeface="Cambria" pitchFamily="18" charset="0"/>
            </a:rPr>
            <a:t>GSTR-3 (Monthly Return)</a:t>
          </a:r>
          <a:endParaRPr lang="en-US" dirty="0">
            <a:latin typeface="Cambria" pitchFamily="18" charset="0"/>
          </a:endParaRPr>
        </a:p>
      </dgm:t>
    </dgm:pt>
    <dgm:pt modelId="{41AC5091-0832-44FB-97D8-B90CA210E035}" type="parTrans" cxnId="{2B42E374-AD77-40C8-A00E-D172A07FCF83}">
      <dgm:prSet/>
      <dgm:spPr/>
      <dgm:t>
        <a:bodyPr/>
        <a:lstStyle/>
        <a:p>
          <a:endParaRPr lang="en-US"/>
        </a:p>
      </dgm:t>
    </dgm:pt>
    <dgm:pt modelId="{40114C3A-D1B9-44C6-BF4C-88BC8C42A0FA}" type="sibTrans" cxnId="{2B42E374-AD77-40C8-A00E-D172A07FCF83}">
      <dgm:prSet/>
      <dgm:spPr/>
      <dgm:t>
        <a:bodyPr/>
        <a:lstStyle/>
        <a:p>
          <a:endParaRPr lang="en-US"/>
        </a:p>
      </dgm:t>
    </dgm:pt>
    <dgm:pt modelId="{22CF488E-21C0-4536-9BCA-1ECF96784A2B}">
      <dgm:prSet/>
      <dgm:spPr/>
      <dgm:t>
        <a:bodyPr/>
        <a:lstStyle/>
        <a:p>
          <a:r>
            <a:rPr lang="en-US" dirty="0" smtClean="0">
              <a:latin typeface="Cambria" pitchFamily="18" charset="0"/>
            </a:rPr>
            <a:t>GSTR-8 (Annual Return)</a:t>
          </a:r>
          <a:endParaRPr lang="en-US" dirty="0">
            <a:latin typeface="Cambria" pitchFamily="18" charset="0"/>
          </a:endParaRPr>
        </a:p>
      </dgm:t>
    </dgm:pt>
    <dgm:pt modelId="{F5D061E0-3591-42DA-9537-B2F4053B5608}" type="parTrans" cxnId="{0A24941D-49C0-4340-A18E-7C697F9F5A02}">
      <dgm:prSet/>
      <dgm:spPr/>
      <dgm:t>
        <a:bodyPr/>
        <a:lstStyle/>
        <a:p>
          <a:endParaRPr lang="en-US"/>
        </a:p>
      </dgm:t>
    </dgm:pt>
    <dgm:pt modelId="{3642AA79-04C0-4046-A661-3027146195B4}" type="sibTrans" cxnId="{0A24941D-49C0-4340-A18E-7C697F9F5A02}">
      <dgm:prSet/>
      <dgm:spPr/>
      <dgm:t>
        <a:bodyPr/>
        <a:lstStyle/>
        <a:p>
          <a:endParaRPr lang="en-US"/>
        </a:p>
      </dgm:t>
    </dgm:pt>
    <dgm:pt modelId="{6EB98D74-4ABB-4661-B835-3CEA25A2999E}" type="pres">
      <dgm:prSet presAssocID="{0771B26A-DBDB-40FF-856B-F852EC140109}" presName="diagram" presStyleCnt="0">
        <dgm:presLayoutVars>
          <dgm:chPref val="1"/>
          <dgm:dir/>
          <dgm:animOne val="branch"/>
          <dgm:animLvl val="lvl"/>
          <dgm:resizeHandles/>
        </dgm:presLayoutVars>
      </dgm:prSet>
      <dgm:spPr/>
      <dgm:t>
        <a:bodyPr/>
        <a:lstStyle/>
        <a:p>
          <a:endParaRPr lang="en-US"/>
        </a:p>
      </dgm:t>
    </dgm:pt>
    <dgm:pt modelId="{FCA47AC7-2EDE-4C64-88CA-407F391F9EB8}" type="pres">
      <dgm:prSet presAssocID="{71CDA1C5-5249-4C24-98EC-2324C954C1E8}" presName="root" presStyleCnt="0"/>
      <dgm:spPr/>
    </dgm:pt>
    <dgm:pt modelId="{CB714226-1628-4DE2-903B-289B7EDE2F42}" type="pres">
      <dgm:prSet presAssocID="{71CDA1C5-5249-4C24-98EC-2324C954C1E8}" presName="rootComposite" presStyleCnt="0"/>
      <dgm:spPr/>
    </dgm:pt>
    <dgm:pt modelId="{76750686-EA19-4026-80CD-7094A2C92AB2}" type="pres">
      <dgm:prSet presAssocID="{71CDA1C5-5249-4C24-98EC-2324C954C1E8}" presName="rootText" presStyleLbl="node1" presStyleIdx="0" presStyleCnt="1" custScaleX="459676" custScaleY="143516"/>
      <dgm:spPr/>
      <dgm:t>
        <a:bodyPr/>
        <a:lstStyle/>
        <a:p>
          <a:endParaRPr lang="en-US"/>
        </a:p>
      </dgm:t>
    </dgm:pt>
    <dgm:pt modelId="{817E72A5-0E9C-47DE-A94F-0739B7B021D8}" type="pres">
      <dgm:prSet presAssocID="{71CDA1C5-5249-4C24-98EC-2324C954C1E8}" presName="rootConnector" presStyleLbl="node1" presStyleIdx="0" presStyleCnt="1"/>
      <dgm:spPr/>
      <dgm:t>
        <a:bodyPr/>
        <a:lstStyle/>
        <a:p>
          <a:endParaRPr lang="en-US"/>
        </a:p>
      </dgm:t>
    </dgm:pt>
    <dgm:pt modelId="{65BC779D-39FD-4EC7-AC61-CAFE05EF1D4B}" type="pres">
      <dgm:prSet presAssocID="{71CDA1C5-5249-4C24-98EC-2324C954C1E8}" presName="childShape" presStyleCnt="0"/>
      <dgm:spPr/>
    </dgm:pt>
    <dgm:pt modelId="{8C9FA962-66C5-47E0-9775-4A24635F3E95}" type="pres">
      <dgm:prSet presAssocID="{6AA240FC-2BAE-4454-8D26-BE3C36435713}" presName="Name13" presStyleLbl="parChTrans1D2" presStyleIdx="0" presStyleCnt="4"/>
      <dgm:spPr/>
      <dgm:t>
        <a:bodyPr/>
        <a:lstStyle/>
        <a:p>
          <a:endParaRPr lang="en-US"/>
        </a:p>
      </dgm:t>
    </dgm:pt>
    <dgm:pt modelId="{8F313F2F-F5CF-42E5-B0EA-49FEE258F0C3}" type="pres">
      <dgm:prSet presAssocID="{576C3487-F55D-498E-A890-169F64744B88}" presName="childText" presStyleLbl="bgAcc1" presStyleIdx="0" presStyleCnt="4" custScaleX="530553" custLinFactNeighborX="-25448" custLinFactNeighborY="-5250">
        <dgm:presLayoutVars>
          <dgm:bulletEnabled val="1"/>
        </dgm:presLayoutVars>
      </dgm:prSet>
      <dgm:spPr/>
      <dgm:t>
        <a:bodyPr/>
        <a:lstStyle/>
        <a:p>
          <a:endParaRPr lang="en-US"/>
        </a:p>
      </dgm:t>
    </dgm:pt>
    <dgm:pt modelId="{FCC9E7B3-A991-489A-9DBC-3989F54DB63F}" type="pres">
      <dgm:prSet presAssocID="{C5140A1F-8920-453E-BFD9-92DA3A34EE2E}" presName="Name13" presStyleLbl="parChTrans1D2" presStyleIdx="1" presStyleCnt="4"/>
      <dgm:spPr/>
      <dgm:t>
        <a:bodyPr/>
        <a:lstStyle/>
        <a:p>
          <a:endParaRPr lang="en-US"/>
        </a:p>
      </dgm:t>
    </dgm:pt>
    <dgm:pt modelId="{D8481C9C-6925-42E3-85D1-793C3F707761}" type="pres">
      <dgm:prSet presAssocID="{CC7CE91B-92E9-487A-881D-3C8297B664AF}" presName="childText" presStyleLbl="bgAcc1" presStyleIdx="1" presStyleCnt="4" custScaleX="501525" custLinFactNeighborX="-26632" custLinFactNeighborY="-2394">
        <dgm:presLayoutVars>
          <dgm:bulletEnabled val="1"/>
        </dgm:presLayoutVars>
      </dgm:prSet>
      <dgm:spPr/>
      <dgm:t>
        <a:bodyPr/>
        <a:lstStyle/>
        <a:p>
          <a:endParaRPr lang="en-US"/>
        </a:p>
      </dgm:t>
    </dgm:pt>
    <dgm:pt modelId="{BD0A34CB-92C0-49DD-AF94-19D25D7E7866}" type="pres">
      <dgm:prSet presAssocID="{41AC5091-0832-44FB-97D8-B90CA210E035}" presName="Name13" presStyleLbl="parChTrans1D2" presStyleIdx="2" presStyleCnt="4"/>
      <dgm:spPr/>
      <dgm:t>
        <a:bodyPr/>
        <a:lstStyle/>
        <a:p>
          <a:endParaRPr lang="en-US"/>
        </a:p>
      </dgm:t>
    </dgm:pt>
    <dgm:pt modelId="{9E727847-0831-40A1-8894-2405BC5F8487}" type="pres">
      <dgm:prSet presAssocID="{FBA0FB11-808E-4705-9AC5-2C2A81DFECA9}" presName="childText" presStyleLbl="bgAcc1" presStyleIdx="2" presStyleCnt="4" custScaleX="494839" custLinFactNeighborX="-25448" custLinFactNeighborY="382">
        <dgm:presLayoutVars>
          <dgm:bulletEnabled val="1"/>
        </dgm:presLayoutVars>
      </dgm:prSet>
      <dgm:spPr/>
      <dgm:t>
        <a:bodyPr/>
        <a:lstStyle/>
        <a:p>
          <a:endParaRPr lang="en-US"/>
        </a:p>
      </dgm:t>
    </dgm:pt>
    <dgm:pt modelId="{E8C68D85-1065-48BC-A83C-FB7FDCC1CA3A}" type="pres">
      <dgm:prSet presAssocID="{F5D061E0-3591-42DA-9537-B2F4053B5608}" presName="Name13" presStyleLbl="parChTrans1D2" presStyleIdx="3" presStyleCnt="4"/>
      <dgm:spPr/>
      <dgm:t>
        <a:bodyPr/>
        <a:lstStyle/>
        <a:p>
          <a:endParaRPr lang="en-US"/>
        </a:p>
      </dgm:t>
    </dgm:pt>
    <dgm:pt modelId="{0E72BCF1-0BA9-4D36-8E2B-C649C47F1743}" type="pres">
      <dgm:prSet presAssocID="{22CF488E-21C0-4536-9BCA-1ECF96784A2B}" presName="childText" presStyleLbl="bgAcc1" presStyleIdx="3" presStyleCnt="4" custScaleX="466414" custLinFactNeighborX="-12666" custLinFactNeighborY="-1914">
        <dgm:presLayoutVars>
          <dgm:bulletEnabled val="1"/>
        </dgm:presLayoutVars>
      </dgm:prSet>
      <dgm:spPr/>
      <dgm:t>
        <a:bodyPr/>
        <a:lstStyle/>
        <a:p>
          <a:endParaRPr lang="en-US"/>
        </a:p>
      </dgm:t>
    </dgm:pt>
  </dgm:ptLst>
  <dgm:cxnLst>
    <dgm:cxn modelId="{FEF4F7BA-0CCC-48D5-AB3E-4659E17BDEA6}" type="presOf" srcId="{71CDA1C5-5249-4C24-98EC-2324C954C1E8}" destId="{817E72A5-0E9C-47DE-A94F-0739B7B021D8}" srcOrd="1" destOrd="0" presId="urn:microsoft.com/office/officeart/2005/8/layout/hierarchy3"/>
    <dgm:cxn modelId="{2F3B937C-6B98-40F8-B1BE-2C17751AA74F}" srcId="{0771B26A-DBDB-40FF-856B-F852EC140109}" destId="{71CDA1C5-5249-4C24-98EC-2324C954C1E8}" srcOrd="0" destOrd="0" parTransId="{7BA71062-73AE-4A9D-AB98-5812BF229FD3}" sibTransId="{D6CE81CB-C581-4FA8-9182-B563664398E8}"/>
    <dgm:cxn modelId="{CE6FB793-9F21-4D47-BF21-7CFD09BAC088}" type="presOf" srcId="{6AA240FC-2BAE-4454-8D26-BE3C36435713}" destId="{8C9FA962-66C5-47E0-9775-4A24635F3E95}" srcOrd="0" destOrd="0" presId="urn:microsoft.com/office/officeart/2005/8/layout/hierarchy3"/>
    <dgm:cxn modelId="{D20ADD82-D94A-4D36-8CB7-252F91C68D37}" type="presOf" srcId="{576C3487-F55D-498E-A890-169F64744B88}" destId="{8F313F2F-F5CF-42E5-B0EA-49FEE258F0C3}" srcOrd="0" destOrd="0" presId="urn:microsoft.com/office/officeart/2005/8/layout/hierarchy3"/>
    <dgm:cxn modelId="{5A718AA5-580E-405E-802B-05A20337C6FA}" type="presOf" srcId="{71CDA1C5-5249-4C24-98EC-2324C954C1E8}" destId="{76750686-EA19-4026-80CD-7094A2C92AB2}" srcOrd="0" destOrd="0" presId="urn:microsoft.com/office/officeart/2005/8/layout/hierarchy3"/>
    <dgm:cxn modelId="{72355390-54FD-4372-8A25-B1F54F0171F6}" srcId="{71CDA1C5-5249-4C24-98EC-2324C954C1E8}" destId="{576C3487-F55D-498E-A890-169F64744B88}" srcOrd="0" destOrd="0" parTransId="{6AA240FC-2BAE-4454-8D26-BE3C36435713}" sibTransId="{957CBE08-8051-4FAE-8663-D30D1934029A}"/>
    <dgm:cxn modelId="{0A24941D-49C0-4340-A18E-7C697F9F5A02}" srcId="{71CDA1C5-5249-4C24-98EC-2324C954C1E8}" destId="{22CF488E-21C0-4536-9BCA-1ECF96784A2B}" srcOrd="3" destOrd="0" parTransId="{F5D061E0-3591-42DA-9537-B2F4053B5608}" sibTransId="{3642AA79-04C0-4046-A661-3027146195B4}"/>
    <dgm:cxn modelId="{8F3311FE-4D13-44F4-8A53-16F268E5937D}" type="presOf" srcId="{41AC5091-0832-44FB-97D8-B90CA210E035}" destId="{BD0A34CB-92C0-49DD-AF94-19D25D7E7866}" srcOrd="0" destOrd="0" presId="urn:microsoft.com/office/officeart/2005/8/layout/hierarchy3"/>
    <dgm:cxn modelId="{794C0BAF-F763-40F9-976D-BC704BD751DB}" type="presOf" srcId="{22CF488E-21C0-4536-9BCA-1ECF96784A2B}" destId="{0E72BCF1-0BA9-4D36-8E2B-C649C47F1743}" srcOrd="0" destOrd="0" presId="urn:microsoft.com/office/officeart/2005/8/layout/hierarchy3"/>
    <dgm:cxn modelId="{ED5462B3-DE56-46BE-A738-D7B337A376C7}" type="presOf" srcId="{C5140A1F-8920-453E-BFD9-92DA3A34EE2E}" destId="{FCC9E7B3-A991-489A-9DBC-3989F54DB63F}" srcOrd="0" destOrd="0" presId="urn:microsoft.com/office/officeart/2005/8/layout/hierarchy3"/>
    <dgm:cxn modelId="{C4B20528-DA3E-46EF-9196-E2BEA46DA0DA}" type="presOf" srcId="{F5D061E0-3591-42DA-9537-B2F4053B5608}" destId="{E8C68D85-1065-48BC-A83C-FB7FDCC1CA3A}" srcOrd="0" destOrd="0" presId="urn:microsoft.com/office/officeart/2005/8/layout/hierarchy3"/>
    <dgm:cxn modelId="{088BD736-4E24-43CF-8F69-63DC389C9FB5}" type="presOf" srcId="{CC7CE91B-92E9-487A-881D-3C8297B664AF}" destId="{D8481C9C-6925-42E3-85D1-793C3F707761}" srcOrd="0" destOrd="0" presId="urn:microsoft.com/office/officeart/2005/8/layout/hierarchy3"/>
    <dgm:cxn modelId="{5E687E76-84DF-43F9-8348-045395C08654}" srcId="{71CDA1C5-5249-4C24-98EC-2324C954C1E8}" destId="{CC7CE91B-92E9-487A-881D-3C8297B664AF}" srcOrd="1" destOrd="0" parTransId="{C5140A1F-8920-453E-BFD9-92DA3A34EE2E}" sibTransId="{68C43FB1-091A-47E6-A220-68C4BF95EF30}"/>
    <dgm:cxn modelId="{2B42E374-AD77-40C8-A00E-D172A07FCF83}" srcId="{71CDA1C5-5249-4C24-98EC-2324C954C1E8}" destId="{FBA0FB11-808E-4705-9AC5-2C2A81DFECA9}" srcOrd="2" destOrd="0" parTransId="{41AC5091-0832-44FB-97D8-B90CA210E035}" sibTransId="{40114C3A-D1B9-44C6-BF4C-88BC8C42A0FA}"/>
    <dgm:cxn modelId="{9DD87255-B95E-4379-A11A-6B0A12A41915}" type="presOf" srcId="{0771B26A-DBDB-40FF-856B-F852EC140109}" destId="{6EB98D74-4ABB-4661-B835-3CEA25A2999E}" srcOrd="0" destOrd="0" presId="urn:microsoft.com/office/officeart/2005/8/layout/hierarchy3"/>
    <dgm:cxn modelId="{594424E6-DC4B-4472-892A-7A0C4C7A4377}" type="presOf" srcId="{FBA0FB11-808E-4705-9AC5-2C2A81DFECA9}" destId="{9E727847-0831-40A1-8894-2405BC5F8487}" srcOrd="0" destOrd="0" presId="urn:microsoft.com/office/officeart/2005/8/layout/hierarchy3"/>
    <dgm:cxn modelId="{74BDDD83-715F-4231-96BE-1CA3FBAEF665}" type="presParOf" srcId="{6EB98D74-4ABB-4661-B835-3CEA25A2999E}" destId="{FCA47AC7-2EDE-4C64-88CA-407F391F9EB8}" srcOrd="0" destOrd="0" presId="urn:microsoft.com/office/officeart/2005/8/layout/hierarchy3"/>
    <dgm:cxn modelId="{2CA9A45E-4041-4AC1-92C9-5C9802FA2662}" type="presParOf" srcId="{FCA47AC7-2EDE-4C64-88CA-407F391F9EB8}" destId="{CB714226-1628-4DE2-903B-289B7EDE2F42}" srcOrd="0" destOrd="0" presId="urn:microsoft.com/office/officeart/2005/8/layout/hierarchy3"/>
    <dgm:cxn modelId="{BEA608D9-00FC-4422-98EF-5115285894ED}" type="presParOf" srcId="{CB714226-1628-4DE2-903B-289B7EDE2F42}" destId="{76750686-EA19-4026-80CD-7094A2C92AB2}" srcOrd="0" destOrd="0" presId="urn:microsoft.com/office/officeart/2005/8/layout/hierarchy3"/>
    <dgm:cxn modelId="{3B112CA1-5089-4113-B888-0E9BE557E563}" type="presParOf" srcId="{CB714226-1628-4DE2-903B-289B7EDE2F42}" destId="{817E72A5-0E9C-47DE-A94F-0739B7B021D8}" srcOrd="1" destOrd="0" presId="urn:microsoft.com/office/officeart/2005/8/layout/hierarchy3"/>
    <dgm:cxn modelId="{A83500FE-F80F-4D11-8061-BFEC2D00C2C6}" type="presParOf" srcId="{FCA47AC7-2EDE-4C64-88CA-407F391F9EB8}" destId="{65BC779D-39FD-4EC7-AC61-CAFE05EF1D4B}" srcOrd="1" destOrd="0" presId="urn:microsoft.com/office/officeart/2005/8/layout/hierarchy3"/>
    <dgm:cxn modelId="{87508182-BF54-4765-8EC1-839AB4C0D1D3}" type="presParOf" srcId="{65BC779D-39FD-4EC7-AC61-CAFE05EF1D4B}" destId="{8C9FA962-66C5-47E0-9775-4A24635F3E95}" srcOrd="0" destOrd="0" presId="urn:microsoft.com/office/officeart/2005/8/layout/hierarchy3"/>
    <dgm:cxn modelId="{C193C3DD-234B-4063-946A-454444666214}" type="presParOf" srcId="{65BC779D-39FD-4EC7-AC61-CAFE05EF1D4B}" destId="{8F313F2F-F5CF-42E5-B0EA-49FEE258F0C3}" srcOrd="1" destOrd="0" presId="urn:microsoft.com/office/officeart/2005/8/layout/hierarchy3"/>
    <dgm:cxn modelId="{B854B4A1-9245-4F0F-8C63-20330C3E2F44}" type="presParOf" srcId="{65BC779D-39FD-4EC7-AC61-CAFE05EF1D4B}" destId="{FCC9E7B3-A991-489A-9DBC-3989F54DB63F}" srcOrd="2" destOrd="0" presId="urn:microsoft.com/office/officeart/2005/8/layout/hierarchy3"/>
    <dgm:cxn modelId="{46AF4913-A283-410A-B307-EA1FF691FC4F}" type="presParOf" srcId="{65BC779D-39FD-4EC7-AC61-CAFE05EF1D4B}" destId="{D8481C9C-6925-42E3-85D1-793C3F707761}" srcOrd="3" destOrd="0" presId="urn:microsoft.com/office/officeart/2005/8/layout/hierarchy3"/>
    <dgm:cxn modelId="{8FC9A603-269A-4E3D-907D-EA69701F41B7}" type="presParOf" srcId="{65BC779D-39FD-4EC7-AC61-CAFE05EF1D4B}" destId="{BD0A34CB-92C0-49DD-AF94-19D25D7E7866}" srcOrd="4" destOrd="0" presId="urn:microsoft.com/office/officeart/2005/8/layout/hierarchy3"/>
    <dgm:cxn modelId="{556505DD-6382-4A2D-92D9-6E57610FBDC1}" type="presParOf" srcId="{65BC779D-39FD-4EC7-AC61-CAFE05EF1D4B}" destId="{9E727847-0831-40A1-8894-2405BC5F8487}" srcOrd="5" destOrd="0" presId="urn:microsoft.com/office/officeart/2005/8/layout/hierarchy3"/>
    <dgm:cxn modelId="{F92534B3-50AC-4315-B920-73E3D35B9710}" type="presParOf" srcId="{65BC779D-39FD-4EC7-AC61-CAFE05EF1D4B}" destId="{E8C68D85-1065-48BC-A83C-FB7FDCC1CA3A}" srcOrd="6" destOrd="0" presId="urn:microsoft.com/office/officeart/2005/8/layout/hierarchy3"/>
    <dgm:cxn modelId="{47343AC0-814B-4C5E-9D79-6FDE9FFD7884}" type="presParOf" srcId="{65BC779D-39FD-4EC7-AC61-CAFE05EF1D4B}" destId="{0E72BCF1-0BA9-4D36-8E2B-C649C47F1743}" srcOrd="7" destOrd="0" presId="urn:microsoft.com/office/officeart/2005/8/layout/hierarchy3"/>
  </dgm:cxnLst>
  <dgm:bg>
    <a:effectLst>
      <a:glow rad="101600">
        <a:schemeClr val="accent1">
          <a:satMod val="175000"/>
          <a:alpha val="40000"/>
        </a:schemeClr>
      </a:glow>
    </a:effect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CB72341-F16E-46A3-A647-3191F14A2FC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8CF6EC08-B9F0-4C3F-A925-63DC03F423A2}">
      <dgm:prSet phldrT="[Text]" custT="1"/>
      <dgm:spPr/>
      <dgm:t>
        <a:bodyPr/>
        <a:lstStyle/>
        <a:p>
          <a:r>
            <a:rPr lang="en-US" sz="3600" dirty="0" smtClean="0">
              <a:latin typeface="Cambria" pitchFamily="18" charset="0"/>
            </a:rPr>
            <a:t>Return to be filled by Casual / Non resident Taxpayer ( other than foreigners)</a:t>
          </a:r>
          <a:endParaRPr lang="en-US" sz="3600" dirty="0">
            <a:latin typeface="Cambria" pitchFamily="18" charset="0"/>
          </a:endParaRPr>
        </a:p>
      </dgm:t>
    </dgm:pt>
    <dgm:pt modelId="{098A324A-716D-473A-83F5-073BB9B4C409}" type="parTrans" cxnId="{C32A1958-53DB-4CB9-889F-260AB982A795}">
      <dgm:prSet/>
      <dgm:spPr/>
      <dgm:t>
        <a:bodyPr/>
        <a:lstStyle/>
        <a:p>
          <a:endParaRPr lang="en-US"/>
        </a:p>
      </dgm:t>
    </dgm:pt>
    <dgm:pt modelId="{E31F12A2-4ACD-4CF5-9784-B15FD5CF6A80}" type="sibTrans" cxnId="{C32A1958-53DB-4CB9-889F-260AB982A795}">
      <dgm:prSet/>
      <dgm:spPr/>
      <dgm:t>
        <a:bodyPr/>
        <a:lstStyle/>
        <a:p>
          <a:endParaRPr lang="en-US"/>
        </a:p>
      </dgm:t>
    </dgm:pt>
    <dgm:pt modelId="{5201BB4A-8548-41CD-A67A-D629A4F5EC30}">
      <dgm:prSet phldrT="[Text]" custT="1"/>
      <dgm:spPr/>
      <dgm:t>
        <a:bodyPr/>
        <a:lstStyle/>
        <a:p>
          <a:r>
            <a:rPr lang="en-US" sz="2800" dirty="0" smtClean="0">
              <a:latin typeface="Cambria" pitchFamily="18" charset="0"/>
            </a:rPr>
            <a:t>GSTR-1 (Details of outward supplies)</a:t>
          </a:r>
          <a:endParaRPr lang="en-US" sz="2800" dirty="0">
            <a:latin typeface="Cambria" pitchFamily="18" charset="0"/>
          </a:endParaRPr>
        </a:p>
      </dgm:t>
    </dgm:pt>
    <dgm:pt modelId="{AD1EFCB2-DB63-435C-A604-7F6A6DA01141}" type="parTrans" cxnId="{260BC6B1-A4B5-4E24-B31A-5DAF363C12F6}">
      <dgm:prSet/>
      <dgm:spPr/>
      <dgm:t>
        <a:bodyPr/>
        <a:lstStyle/>
        <a:p>
          <a:endParaRPr lang="en-US"/>
        </a:p>
      </dgm:t>
    </dgm:pt>
    <dgm:pt modelId="{16E0B454-F288-4EF8-BF84-8D5BFDA05654}" type="sibTrans" cxnId="{260BC6B1-A4B5-4E24-B31A-5DAF363C12F6}">
      <dgm:prSet/>
      <dgm:spPr/>
      <dgm:t>
        <a:bodyPr/>
        <a:lstStyle/>
        <a:p>
          <a:endParaRPr lang="en-US"/>
        </a:p>
      </dgm:t>
    </dgm:pt>
    <dgm:pt modelId="{800C3422-DDDD-4EA4-92DA-F863FF173DBE}">
      <dgm:prSet phldrT="[Text]" custT="1"/>
      <dgm:spPr/>
      <dgm:t>
        <a:bodyPr/>
        <a:lstStyle/>
        <a:p>
          <a:r>
            <a:rPr lang="en-US" sz="2800" dirty="0" smtClean="0">
              <a:latin typeface="Cambria" pitchFamily="18" charset="0"/>
            </a:rPr>
            <a:t>GSTR-2 (details of Inward supplies)</a:t>
          </a:r>
          <a:endParaRPr lang="en-US" sz="2800" dirty="0">
            <a:latin typeface="Cambria" pitchFamily="18" charset="0"/>
          </a:endParaRPr>
        </a:p>
      </dgm:t>
    </dgm:pt>
    <dgm:pt modelId="{9E83928E-8EA4-4B1A-95D3-8A8E0D098C9C}" type="parTrans" cxnId="{46190ED2-2C98-4F37-97A9-4679A9F57299}">
      <dgm:prSet/>
      <dgm:spPr/>
      <dgm:t>
        <a:bodyPr/>
        <a:lstStyle/>
        <a:p>
          <a:endParaRPr lang="en-US"/>
        </a:p>
      </dgm:t>
    </dgm:pt>
    <dgm:pt modelId="{777B19F8-2A2F-457C-8B57-919E8D0DB641}" type="sibTrans" cxnId="{46190ED2-2C98-4F37-97A9-4679A9F57299}">
      <dgm:prSet/>
      <dgm:spPr/>
      <dgm:t>
        <a:bodyPr/>
        <a:lstStyle/>
        <a:p>
          <a:endParaRPr lang="en-US"/>
        </a:p>
      </dgm:t>
    </dgm:pt>
    <dgm:pt modelId="{24C05670-300C-4744-8409-E708C8AC99CF}">
      <dgm:prSet custT="1"/>
      <dgm:spPr/>
      <dgm:t>
        <a:bodyPr/>
        <a:lstStyle/>
        <a:p>
          <a:r>
            <a:rPr lang="en-US" sz="2800" dirty="0" smtClean="0">
              <a:latin typeface="Cambria" pitchFamily="18" charset="0"/>
            </a:rPr>
            <a:t>GSTR-3 (monthly Return)</a:t>
          </a:r>
          <a:endParaRPr lang="en-US" sz="2800" dirty="0">
            <a:latin typeface="Cambria" pitchFamily="18" charset="0"/>
          </a:endParaRPr>
        </a:p>
      </dgm:t>
    </dgm:pt>
    <dgm:pt modelId="{71F766C2-0AE8-4054-B164-4B4862794FC4}" type="parTrans" cxnId="{26F941FA-443B-4429-8B8A-E6D102E50CDE}">
      <dgm:prSet/>
      <dgm:spPr/>
      <dgm:t>
        <a:bodyPr/>
        <a:lstStyle/>
        <a:p>
          <a:endParaRPr lang="en-US"/>
        </a:p>
      </dgm:t>
    </dgm:pt>
    <dgm:pt modelId="{A3F35413-0B9C-4DA2-A27B-9BBF8720E4B2}" type="sibTrans" cxnId="{26F941FA-443B-4429-8B8A-E6D102E50CDE}">
      <dgm:prSet/>
      <dgm:spPr/>
      <dgm:t>
        <a:bodyPr/>
        <a:lstStyle/>
        <a:p>
          <a:endParaRPr lang="en-US"/>
        </a:p>
      </dgm:t>
    </dgm:pt>
    <dgm:pt modelId="{B555760D-C9CB-4605-BE58-E7F11FEDCD9E}" type="pres">
      <dgm:prSet presAssocID="{6CB72341-F16E-46A3-A647-3191F14A2FCF}" presName="diagram" presStyleCnt="0">
        <dgm:presLayoutVars>
          <dgm:chPref val="1"/>
          <dgm:dir/>
          <dgm:animOne val="branch"/>
          <dgm:animLvl val="lvl"/>
          <dgm:resizeHandles/>
        </dgm:presLayoutVars>
      </dgm:prSet>
      <dgm:spPr/>
      <dgm:t>
        <a:bodyPr/>
        <a:lstStyle/>
        <a:p>
          <a:endParaRPr lang="en-US"/>
        </a:p>
      </dgm:t>
    </dgm:pt>
    <dgm:pt modelId="{561BE1E0-5F93-4748-8B60-E09032C044CD}" type="pres">
      <dgm:prSet presAssocID="{8CF6EC08-B9F0-4C3F-A925-63DC03F423A2}" presName="root" presStyleCnt="0"/>
      <dgm:spPr/>
    </dgm:pt>
    <dgm:pt modelId="{7B2ABC34-F204-4450-9A84-EC52F34CCE13}" type="pres">
      <dgm:prSet presAssocID="{8CF6EC08-B9F0-4C3F-A925-63DC03F423A2}" presName="rootComposite" presStyleCnt="0"/>
      <dgm:spPr/>
    </dgm:pt>
    <dgm:pt modelId="{0FF1E3FA-F3AC-4A3E-8477-C7AB56CEA310}" type="pres">
      <dgm:prSet presAssocID="{8CF6EC08-B9F0-4C3F-A925-63DC03F423A2}" presName="rootText" presStyleLbl="node1" presStyleIdx="0" presStyleCnt="1" custScaleX="501961" custScaleY="218731"/>
      <dgm:spPr/>
      <dgm:t>
        <a:bodyPr/>
        <a:lstStyle/>
        <a:p>
          <a:endParaRPr lang="en-US"/>
        </a:p>
      </dgm:t>
    </dgm:pt>
    <dgm:pt modelId="{AD3ABF5B-3607-494E-9418-54AD4CE40B5D}" type="pres">
      <dgm:prSet presAssocID="{8CF6EC08-B9F0-4C3F-A925-63DC03F423A2}" presName="rootConnector" presStyleLbl="node1" presStyleIdx="0" presStyleCnt="1"/>
      <dgm:spPr/>
      <dgm:t>
        <a:bodyPr/>
        <a:lstStyle/>
        <a:p>
          <a:endParaRPr lang="en-US"/>
        </a:p>
      </dgm:t>
    </dgm:pt>
    <dgm:pt modelId="{9A130F64-635A-46EF-8279-EF82E211B456}" type="pres">
      <dgm:prSet presAssocID="{8CF6EC08-B9F0-4C3F-A925-63DC03F423A2}" presName="childShape" presStyleCnt="0"/>
      <dgm:spPr/>
    </dgm:pt>
    <dgm:pt modelId="{7E5DB802-3991-4962-8FC8-7CA1B917EC6C}" type="pres">
      <dgm:prSet presAssocID="{AD1EFCB2-DB63-435C-A604-7F6A6DA01141}" presName="Name13" presStyleLbl="parChTrans1D2" presStyleIdx="0" presStyleCnt="3"/>
      <dgm:spPr/>
      <dgm:t>
        <a:bodyPr/>
        <a:lstStyle/>
        <a:p>
          <a:endParaRPr lang="en-US"/>
        </a:p>
      </dgm:t>
    </dgm:pt>
    <dgm:pt modelId="{A5CFAB6F-56F8-4D5C-9491-F94A501FEAC4}" type="pres">
      <dgm:prSet presAssocID="{5201BB4A-8548-41CD-A67A-D629A4F5EC30}" presName="childText" presStyleLbl="bgAcc1" presStyleIdx="0" presStyleCnt="3" custScaleX="509818">
        <dgm:presLayoutVars>
          <dgm:bulletEnabled val="1"/>
        </dgm:presLayoutVars>
      </dgm:prSet>
      <dgm:spPr/>
      <dgm:t>
        <a:bodyPr/>
        <a:lstStyle/>
        <a:p>
          <a:endParaRPr lang="en-US"/>
        </a:p>
      </dgm:t>
    </dgm:pt>
    <dgm:pt modelId="{449FB16D-17CF-47DE-A6E4-9D87DFB58935}" type="pres">
      <dgm:prSet presAssocID="{9E83928E-8EA4-4B1A-95D3-8A8E0D098C9C}" presName="Name13" presStyleLbl="parChTrans1D2" presStyleIdx="1" presStyleCnt="3"/>
      <dgm:spPr/>
      <dgm:t>
        <a:bodyPr/>
        <a:lstStyle/>
        <a:p>
          <a:endParaRPr lang="en-US"/>
        </a:p>
      </dgm:t>
    </dgm:pt>
    <dgm:pt modelId="{C4E34151-B55E-4715-BFFF-7662C347F5EF}" type="pres">
      <dgm:prSet presAssocID="{800C3422-DDDD-4EA4-92DA-F863FF173DBE}" presName="childText" presStyleLbl="bgAcc1" presStyleIdx="1" presStyleCnt="3" custScaleX="525353" custLinFactNeighborX="3520" custLinFactNeighborY="4651">
        <dgm:presLayoutVars>
          <dgm:bulletEnabled val="1"/>
        </dgm:presLayoutVars>
      </dgm:prSet>
      <dgm:spPr/>
      <dgm:t>
        <a:bodyPr/>
        <a:lstStyle/>
        <a:p>
          <a:endParaRPr lang="en-US"/>
        </a:p>
      </dgm:t>
    </dgm:pt>
    <dgm:pt modelId="{50846D10-9ED7-4F4E-A3D9-620CC1C3A23B}" type="pres">
      <dgm:prSet presAssocID="{71F766C2-0AE8-4054-B164-4B4862794FC4}" presName="Name13" presStyleLbl="parChTrans1D2" presStyleIdx="2" presStyleCnt="3"/>
      <dgm:spPr/>
      <dgm:t>
        <a:bodyPr/>
        <a:lstStyle/>
        <a:p>
          <a:endParaRPr lang="en-US"/>
        </a:p>
      </dgm:t>
    </dgm:pt>
    <dgm:pt modelId="{1356E3EB-F56B-468D-993C-8E2D664C9B02}" type="pres">
      <dgm:prSet presAssocID="{24C05670-300C-4744-8409-E708C8AC99CF}" presName="childText" presStyleLbl="bgAcc1" presStyleIdx="2" presStyleCnt="3" custScaleX="473930">
        <dgm:presLayoutVars>
          <dgm:bulletEnabled val="1"/>
        </dgm:presLayoutVars>
      </dgm:prSet>
      <dgm:spPr/>
      <dgm:t>
        <a:bodyPr/>
        <a:lstStyle/>
        <a:p>
          <a:endParaRPr lang="en-US"/>
        </a:p>
      </dgm:t>
    </dgm:pt>
  </dgm:ptLst>
  <dgm:cxnLst>
    <dgm:cxn modelId="{43A36D97-AA64-4A88-BF73-08774D00A43A}" type="presOf" srcId="{AD1EFCB2-DB63-435C-A604-7F6A6DA01141}" destId="{7E5DB802-3991-4962-8FC8-7CA1B917EC6C}" srcOrd="0" destOrd="0" presId="urn:microsoft.com/office/officeart/2005/8/layout/hierarchy3"/>
    <dgm:cxn modelId="{8EEF4E88-325F-438E-8A6A-A014D412C037}" type="presOf" srcId="{5201BB4A-8548-41CD-A67A-D629A4F5EC30}" destId="{A5CFAB6F-56F8-4D5C-9491-F94A501FEAC4}" srcOrd="0" destOrd="0" presId="urn:microsoft.com/office/officeart/2005/8/layout/hierarchy3"/>
    <dgm:cxn modelId="{C40E4BA0-EE9C-48D2-95DF-55396C319F34}" type="presOf" srcId="{9E83928E-8EA4-4B1A-95D3-8A8E0D098C9C}" destId="{449FB16D-17CF-47DE-A6E4-9D87DFB58935}" srcOrd="0" destOrd="0" presId="urn:microsoft.com/office/officeart/2005/8/layout/hierarchy3"/>
    <dgm:cxn modelId="{EB822512-7E3E-44B8-95A6-410518323543}" type="presOf" srcId="{8CF6EC08-B9F0-4C3F-A925-63DC03F423A2}" destId="{AD3ABF5B-3607-494E-9418-54AD4CE40B5D}" srcOrd="1" destOrd="0" presId="urn:microsoft.com/office/officeart/2005/8/layout/hierarchy3"/>
    <dgm:cxn modelId="{26F941FA-443B-4429-8B8A-E6D102E50CDE}" srcId="{8CF6EC08-B9F0-4C3F-A925-63DC03F423A2}" destId="{24C05670-300C-4744-8409-E708C8AC99CF}" srcOrd="2" destOrd="0" parTransId="{71F766C2-0AE8-4054-B164-4B4862794FC4}" sibTransId="{A3F35413-0B9C-4DA2-A27B-9BBF8720E4B2}"/>
    <dgm:cxn modelId="{260BC6B1-A4B5-4E24-B31A-5DAF363C12F6}" srcId="{8CF6EC08-B9F0-4C3F-A925-63DC03F423A2}" destId="{5201BB4A-8548-41CD-A67A-D629A4F5EC30}" srcOrd="0" destOrd="0" parTransId="{AD1EFCB2-DB63-435C-A604-7F6A6DA01141}" sibTransId="{16E0B454-F288-4EF8-BF84-8D5BFDA05654}"/>
    <dgm:cxn modelId="{C32A1958-53DB-4CB9-889F-260AB982A795}" srcId="{6CB72341-F16E-46A3-A647-3191F14A2FCF}" destId="{8CF6EC08-B9F0-4C3F-A925-63DC03F423A2}" srcOrd="0" destOrd="0" parTransId="{098A324A-716D-473A-83F5-073BB9B4C409}" sibTransId="{E31F12A2-4ACD-4CF5-9784-B15FD5CF6A80}"/>
    <dgm:cxn modelId="{AE20DC18-D69D-4D66-94D1-48AD81B2127B}" type="presOf" srcId="{8CF6EC08-B9F0-4C3F-A925-63DC03F423A2}" destId="{0FF1E3FA-F3AC-4A3E-8477-C7AB56CEA310}" srcOrd="0" destOrd="0" presId="urn:microsoft.com/office/officeart/2005/8/layout/hierarchy3"/>
    <dgm:cxn modelId="{43F508E7-D012-43AF-8C0D-229CD01FE66F}" type="presOf" srcId="{6CB72341-F16E-46A3-A647-3191F14A2FCF}" destId="{B555760D-C9CB-4605-BE58-E7F11FEDCD9E}" srcOrd="0" destOrd="0" presId="urn:microsoft.com/office/officeart/2005/8/layout/hierarchy3"/>
    <dgm:cxn modelId="{75EE669D-DDA4-4E3B-9254-43F40D9501C7}" type="presOf" srcId="{71F766C2-0AE8-4054-B164-4B4862794FC4}" destId="{50846D10-9ED7-4F4E-A3D9-620CC1C3A23B}" srcOrd="0" destOrd="0" presId="urn:microsoft.com/office/officeart/2005/8/layout/hierarchy3"/>
    <dgm:cxn modelId="{F87BC332-FA45-4333-B3A6-01F5D2A52C2E}" type="presOf" srcId="{24C05670-300C-4744-8409-E708C8AC99CF}" destId="{1356E3EB-F56B-468D-993C-8E2D664C9B02}" srcOrd="0" destOrd="0" presId="urn:microsoft.com/office/officeart/2005/8/layout/hierarchy3"/>
    <dgm:cxn modelId="{46190ED2-2C98-4F37-97A9-4679A9F57299}" srcId="{8CF6EC08-B9F0-4C3F-A925-63DC03F423A2}" destId="{800C3422-DDDD-4EA4-92DA-F863FF173DBE}" srcOrd="1" destOrd="0" parTransId="{9E83928E-8EA4-4B1A-95D3-8A8E0D098C9C}" sibTransId="{777B19F8-2A2F-457C-8B57-919E8D0DB641}"/>
    <dgm:cxn modelId="{87B61117-84B3-4631-923A-D83AAF08A575}" type="presOf" srcId="{800C3422-DDDD-4EA4-92DA-F863FF173DBE}" destId="{C4E34151-B55E-4715-BFFF-7662C347F5EF}" srcOrd="0" destOrd="0" presId="urn:microsoft.com/office/officeart/2005/8/layout/hierarchy3"/>
    <dgm:cxn modelId="{AB57369E-A2FC-4C85-BADF-487F73C363B5}" type="presParOf" srcId="{B555760D-C9CB-4605-BE58-E7F11FEDCD9E}" destId="{561BE1E0-5F93-4748-8B60-E09032C044CD}" srcOrd="0" destOrd="0" presId="urn:microsoft.com/office/officeart/2005/8/layout/hierarchy3"/>
    <dgm:cxn modelId="{E0425502-BCAC-48F5-927C-9A7406BB0BC3}" type="presParOf" srcId="{561BE1E0-5F93-4748-8B60-E09032C044CD}" destId="{7B2ABC34-F204-4450-9A84-EC52F34CCE13}" srcOrd="0" destOrd="0" presId="urn:microsoft.com/office/officeart/2005/8/layout/hierarchy3"/>
    <dgm:cxn modelId="{BDB0CF31-FD85-410A-8477-2B2CDDF9AE31}" type="presParOf" srcId="{7B2ABC34-F204-4450-9A84-EC52F34CCE13}" destId="{0FF1E3FA-F3AC-4A3E-8477-C7AB56CEA310}" srcOrd="0" destOrd="0" presId="urn:microsoft.com/office/officeart/2005/8/layout/hierarchy3"/>
    <dgm:cxn modelId="{4D9E97BB-4C8E-4A72-94D0-2E13FD2837C9}" type="presParOf" srcId="{7B2ABC34-F204-4450-9A84-EC52F34CCE13}" destId="{AD3ABF5B-3607-494E-9418-54AD4CE40B5D}" srcOrd="1" destOrd="0" presId="urn:microsoft.com/office/officeart/2005/8/layout/hierarchy3"/>
    <dgm:cxn modelId="{7FF6D1AC-D362-4B0D-801F-5DB592B6EE75}" type="presParOf" srcId="{561BE1E0-5F93-4748-8B60-E09032C044CD}" destId="{9A130F64-635A-46EF-8279-EF82E211B456}" srcOrd="1" destOrd="0" presId="urn:microsoft.com/office/officeart/2005/8/layout/hierarchy3"/>
    <dgm:cxn modelId="{A4447E38-A6C1-400E-8FF0-CD327C6B1F8E}" type="presParOf" srcId="{9A130F64-635A-46EF-8279-EF82E211B456}" destId="{7E5DB802-3991-4962-8FC8-7CA1B917EC6C}" srcOrd="0" destOrd="0" presId="urn:microsoft.com/office/officeart/2005/8/layout/hierarchy3"/>
    <dgm:cxn modelId="{2F4EC676-C752-441F-84E5-EA01C814EBB1}" type="presParOf" srcId="{9A130F64-635A-46EF-8279-EF82E211B456}" destId="{A5CFAB6F-56F8-4D5C-9491-F94A501FEAC4}" srcOrd="1" destOrd="0" presId="urn:microsoft.com/office/officeart/2005/8/layout/hierarchy3"/>
    <dgm:cxn modelId="{77ED4EEB-8161-44B4-818A-F73EF7A8D680}" type="presParOf" srcId="{9A130F64-635A-46EF-8279-EF82E211B456}" destId="{449FB16D-17CF-47DE-A6E4-9D87DFB58935}" srcOrd="2" destOrd="0" presId="urn:microsoft.com/office/officeart/2005/8/layout/hierarchy3"/>
    <dgm:cxn modelId="{54702F27-7CA3-47C5-990C-AAD07BE20063}" type="presParOf" srcId="{9A130F64-635A-46EF-8279-EF82E211B456}" destId="{C4E34151-B55E-4715-BFFF-7662C347F5EF}" srcOrd="3" destOrd="0" presId="urn:microsoft.com/office/officeart/2005/8/layout/hierarchy3"/>
    <dgm:cxn modelId="{F54CCCC8-9B21-4826-889C-CF786BE77FE5}" type="presParOf" srcId="{9A130F64-635A-46EF-8279-EF82E211B456}" destId="{50846D10-9ED7-4F4E-A3D9-620CC1C3A23B}" srcOrd="4" destOrd="0" presId="urn:microsoft.com/office/officeart/2005/8/layout/hierarchy3"/>
    <dgm:cxn modelId="{92325FDB-8C68-4EDD-AA95-8454D52A1C31}" type="presParOf" srcId="{9A130F64-635A-46EF-8279-EF82E211B456}" destId="{1356E3EB-F56B-468D-993C-8E2D664C9B02}" srcOrd="5" destOrd="0" presId="urn:microsoft.com/office/officeart/2005/8/layout/hierarchy3"/>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FECA25B7-583F-4762-B377-D041E5C134D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5818FE5-3916-438C-9BFB-830424326F58}">
      <dgm:prSet phldrT="[Text]" custT="1"/>
      <dgm:spPr>
        <a:ln>
          <a:solidFill>
            <a:schemeClr val="accent2">
              <a:lumMod val="50000"/>
            </a:schemeClr>
          </a:solidFill>
        </a:ln>
      </dgm:spPr>
      <dgm:t>
        <a:bodyPr/>
        <a:lstStyle/>
        <a:p>
          <a:r>
            <a:rPr lang="en-US" sz="3000" dirty="0" smtClean="0">
              <a:latin typeface="Cambria" pitchFamily="18" charset="0"/>
            </a:rPr>
            <a:t>Return to be filled  by Compounding Taxpayer</a:t>
          </a:r>
          <a:endParaRPr lang="en-US" sz="3000" dirty="0">
            <a:latin typeface="Cambria" pitchFamily="18" charset="0"/>
          </a:endParaRPr>
        </a:p>
      </dgm:t>
    </dgm:pt>
    <dgm:pt modelId="{C8F593BE-A3F3-4D5E-8F90-FA7B63BC7783}" type="parTrans" cxnId="{7ECDF4AC-A70B-46D3-9A24-EE2100351A08}">
      <dgm:prSet/>
      <dgm:spPr/>
      <dgm:t>
        <a:bodyPr/>
        <a:lstStyle/>
        <a:p>
          <a:endParaRPr lang="en-US"/>
        </a:p>
      </dgm:t>
    </dgm:pt>
    <dgm:pt modelId="{17170F65-E0C1-4A70-B23A-D915316C1D07}" type="sibTrans" cxnId="{7ECDF4AC-A70B-46D3-9A24-EE2100351A08}">
      <dgm:prSet/>
      <dgm:spPr/>
      <dgm:t>
        <a:bodyPr/>
        <a:lstStyle/>
        <a:p>
          <a:endParaRPr lang="en-US"/>
        </a:p>
      </dgm:t>
    </dgm:pt>
    <dgm:pt modelId="{4769D477-C448-44B9-AFF7-B2107632FFB7}">
      <dgm:prSet phldrT="[Text]" custT="1"/>
      <dgm:spPr/>
      <dgm:t>
        <a:bodyPr/>
        <a:lstStyle/>
        <a:p>
          <a:r>
            <a:rPr lang="en-US" sz="3200" dirty="0" smtClean="0">
              <a:latin typeface="Cambria" pitchFamily="18" charset="0"/>
            </a:rPr>
            <a:t>GSTR-4 and Annual Return.</a:t>
          </a:r>
          <a:endParaRPr lang="en-US" sz="3200" dirty="0">
            <a:latin typeface="Cambria" pitchFamily="18" charset="0"/>
          </a:endParaRPr>
        </a:p>
      </dgm:t>
    </dgm:pt>
    <dgm:pt modelId="{C3D57BE6-491F-4A56-BAD2-C78F0F9AF043}" type="parTrans" cxnId="{A26F0AC9-D388-47B1-9C85-DB7F6E6F3665}">
      <dgm:prSet/>
      <dgm:spPr/>
      <dgm:t>
        <a:bodyPr/>
        <a:lstStyle/>
        <a:p>
          <a:endParaRPr lang="en-US"/>
        </a:p>
      </dgm:t>
    </dgm:pt>
    <dgm:pt modelId="{10D72765-C239-4A44-A73B-81AC6ECEDF8F}" type="sibTrans" cxnId="{A26F0AC9-D388-47B1-9C85-DB7F6E6F3665}">
      <dgm:prSet/>
      <dgm:spPr/>
      <dgm:t>
        <a:bodyPr/>
        <a:lstStyle/>
        <a:p>
          <a:endParaRPr lang="en-US"/>
        </a:p>
      </dgm:t>
    </dgm:pt>
    <dgm:pt modelId="{421577FB-E266-4EFB-955F-ADE9BA7DCAEB}">
      <dgm:prSet phldrT="[Text]" custT="1"/>
      <dgm:spPr>
        <a:ln>
          <a:solidFill>
            <a:schemeClr val="accent2">
              <a:lumMod val="50000"/>
            </a:schemeClr>
          </a:solidFill>
        </a:ln>
      </dgm:spPr>
      <dgm:t>
        <a:bodyPr/>
        <a:lstStyle/>
        <a:p>
          <a:r>
            <a:rPr lang="en-US" sz="3000" dirty="0" smtClean="0">
              <a:latin typeface="Cambria" pitchFamily="18" charset="0"/>
            </a:rPr>
            <a:t>Return to be filled  By Non-resident Tax payer (foreigner)</a:t>
          </a:r>
          <a:endParaRPr lang="en-US" sz="3000" dirty="0">
            <a:latin typeface="Cambria" pitchFamily="18" charset="0"/>
          </a:endParaRPr>
        </a:p>
      </dgm:t>
    </dgm:pt>
    <dgm:pt modelId="{BF26EEB3-8510-48B7-A8DC-A55CD6BA0004}" type="parTrans" cxnId="{2FF41035-3DD1-4D77-9F0A-44A8EE609F46}">
      <dgm:prSet/>
      <dgm:spPr/>
      <dgm:t>
        <a:bodyPr/>
        <a:lstStyle/>
        <a:p>
          <a:endParaRPr lang="en-US"/>
        </a:p>
      </dgm:t>
    </dgm:pt>
    <dgm:pt modelId="{AACD8597-1C6C-4095-B92F-6BF7E3D41213}" type="sibTrans" cxnId="{2FF41035-3DD1-4D77-9F0A-44A8EE609F46}">
      <dgm:prSet/>
      <dgm:spPr/>
      <dgm:t>
        <a:bodyPr/>
        <a:lstStyle/>
        <a:p>
          <a:endParaRPr lang="en-US"/>
        </a:p>
      </dgm:t>
    </dgm:pt>
    <dgm:pt modelId="{1B923597-1B9E-42F0-8D99-95CDA2D6FDD6}">
      <dgm:prSet phldrT="[Text]" custT="1"/>
      <dgm:spPr/>
      <dgm:t>
        <a:bodyPr/>
        <a:lstStyle/>
        <a:p>
          <a:r>
            <a:rPr lang="en-US" sz="3200" dirty="0" smtClean="0">
              <a:latin typeface="Cambria" pitchFamily="18" charset="0"/>
            </a:rPr>
            <a:t>GSTR-5</a:t>
          </a:r>
          <a:endParaRPr lang="en-US" sz="3200" dirty="0">
            <a:latin typeface="Cambria" pitchFamily="18" charset="0"/>
          </a:endParaRPr>
        </a:p>
      </dgm:t>
    </dgm:pt>
    <dgm:pt modelId="{8E429A02-E625-466C-84DC-67B4D738C387}" type="parTrans" cxnId="{02AB0483-1A08-4956-90A8-9D9AE22FA5CD}">
      <dgm:prSet/>
      <dgm:spPr/>
      <dgm:t>
        <a:bodyPr/>
        <a:lstStyle/>
        <a:p>
          <a:endParaRPr lang="en-US"/>
        </a:p>
      </dgm:t>
    </dgm:pt>
    <dgm:pt modelId="{E8573851-3794-423F-AB40-B0594182D643}" type="sibTrans" cxnId="{02AB0483-1A08-4956-90A8-9D9AE22FA5CD}">
      <dgm:prSet/>
      <dgm:spPr/>
      <dgm:t>
        <a:bodyPr/>
        <a:lstStyle/>
        <a:p>
          <a:endParaRPr lang="en-US"/>
        </a:p>
      </dgm:t>
    </dgm:pt>
    <dgm:pt modelId="{14FAD012-076A-4DDD-8928-D72989078A28}" type="pres">
      <dgm:prSet presAssocID="{FECA25B7-583F-4762-B377-D041E5C134DB}" presName="diagram" presStyleCnt="0">
        <dgm:presLayoutVars>
          <dgm:chPref val="1"/>
          <dgm:dir/>
          <dgm:animOne val="branch"/>
          <dgm:animLvl val="lvl"/>
          <dgm:resizeHandles/>
        </dgm:presLayoutVars>
      </dgm:prSet>
      <dgm:spPr/>
      <dgm:t>
        <a:bodyPr/>
        <a:lstStyle/>
        <a:p>
          <a:endParaRPr lang="en-US"/>
        </a:p>
      </dgm:t>
    </dgm:pt>
    <dgm:pt modelId="{C4DFB690-30E0-4CF4-AD55-F9BE8CDA7DC0}" type="pres">
      <dgm:prSet presAssocID="{B5818FE5-3916-438C-9BFB-830424326F58}" presName="root" presStyleCnt="0"/>
      <dgm:spPr/>
    </dgm:pt>
    <dgm:pt modelId="{B7AF13B8-39B0-4559-B61A-6D1ED6DF1265}" type="pres">
      <dgm:prSet presAssocID="{B5818FE5-3916-438C-9BFB-830424326F58}" presName="rootComposite" presStyleCnt="0"/>
      <dgm:spPr/>
    </dgm:pt>
    <dgm:pt modelId="{122970DF-4E46-4D27-A90F-C31A5007767B}" type="pres">
      <dgm:prSet presAssocID="{B5818FE5-3916-438C-9BFB-830424326F58}" presName="rootText" presStyleLbl="node1" presStyleIdx="0" presStyleCnt="2" custScaleX="109948" custScaleY="118884"/>
      <dgm:spPr/>
      <dgm:t>
        <a:bodyPr/>
        <a:lstStyle/>
        <a:p>
          <a:endParaRPr lang="en-US"/>
        </a:p>
      </dgm:t>
    </dgm:pt>
    <dgm:pt modelId="{89478C5E-1D0C-46DC-A23B-E0C71CDFFEE3}" type="pres">
      <dgm:prSet presAssocID="{B5818FE5-3916-438C-9BFB-830424326F58}" presName="rootConnector" presStyleLbl="node1" presStyleIdx="0" presStyleCnt="2"/>
      <dgm:spPr/>
      <dgm:t>
        <a:bodyPr/>
        <a:lstStyle/>
        <a:p>
          <a:endParaRPr lang="en-US"/>
        </a:p>
      </dgm:t>
    </dgm:pt>
    <dgm:pt modelId="{E9CF785C-E019-4B2C-8475-11BF80706477}" type="pres">
      <dgm:prSet presAssocID="{B5818FE5-3916-438C-9BFB-830424326F58}" presName="childShape" presStyleCnt="0"/>
      <dgm:spPr/>
    </dgm:pt>
    <dgm:pt modelId="{E9F78B71-869E-4455-8737-A6E1D305EDDA}" type="pres">
      <dgm:prSet presAssocID="{C3D57BE6-491F-4A56-BAD2-C78F0F9AF043}" presName="Name13" presStyleLbl="parChTrans1D2" presStyleIdx="0" presStyleCnt="2"/>
      <dgm:spPr/>
      <dgm:t>
        <a:bodyPr/>
        <a:lstStyle/>
        <a:p>
          <a:endParaRPr lang="en-US"/>
        </a:p>
      </dgm:t>
    </dgm:pt>
    <dgm:pt modelId="{C2BEC247-9910-4D29-A11A-34B95C43A291}" type="pres">
      <dgm:prSet presAssocID="{4769D477-C448-44B9-AFF7-B2107632FFB7}" presName="childText" presStyleLbl="bgAcc1" presStyleIdx="0" presStyleCnt="2" custScaleX="117114" custScaleY="66363">
        <dgm:presLayoutVars>
          <dgm:bulletEnabled val="1"/>
        </dgm:presLayoutVars>
      </dgm:prSet>
      <dgm:spPr/>
      <dgm:t>
        <a:bodyPr/>
        <a:lstStyle/>
        <a:p>
          <a:endParaRPr lang="en-US"/>
        </a:p>
      </dgm:t>
    </dgm:pt>
    <dgm:pt modelId="{B635E296-175A-4657-B6B7-B66E8EBFD246}" type="pres">
      <dgm:prSet presAssocID="{421577FB-E266-4EFB-955F-ADE9BA7DCAEB}" presName="root" presStyleCnt="0"/>
      <dgm:spPr/>
    </dgm:pt>
    <dgm:pt modelId="{6B744B68-89D5-4B35-8C7B-1BA75FE05311}" type="pres">
      <dgm:prSet presAssocID="{421577FB-E266-4EFB-955F-ADE9BA7DCAEB}" presName="rootComposite" presStyleCnt="0"/>
      <dgm:spPr/>
    </dgm:pt>
    <dgm:pt modelId="{A9C18747-BF72-4797-B07F-3F290EABDC73}" type="pres">
      <dgm:prSet presAssocID="{421577FB-E266-4EFB-955F-ADE9BA7DCAEB}" presName="rootText" presStyleLbl="node1" presStyleIdx="1" presStyleCnt="2" custScaleX="109339" custScaleY="121844"/>
      <dgm:spPr/>
      <dgm:t>
        <a:bodyPr/>
        <a:lstStyle/>
        <a:p>
          <a:endParaRPr lang="en-US"/>
        </a:p>
      </dgm:t>
    </dgm:pt>
    <dgm:pt modelId="{D081608E-C086-4FFF-8CC4-9B50A1655480}" type="pres">
      <dgm:prSet presAssocID="{421577FB-E266-4EFB-955F-ADE9BA7DCAEB}" presName="rootConnector" presStyleLbl="node1" presStyleIdx="1" presStyleCnt="2"/>
      <dgm:spPr/>
      <dgm:t>
        <a:bodyPr/>
        <a:lstStyle/>
        <a:p>
          <a:endParaRPr lang="en-US"/>
        </a:p>
      </dgm:t>
    </dgm:pt>
    <dgm:pt modelId="{E5E69D91-C5F9-49A4-9A8E-383C08B94136}" type="pres">
      <dgm:prSet presAssocID="{421577FB-E266-4EFB-955F-ADE9BA7DCAEB}" presName="childShape" presStyleCnt="0"/>
      <dgm:spPr/>
    </dgm:pt>
    <dgm:pt modelId="{0B4774F4-E8B4-47A3-BBAE-2B535260A9FF}" type="pres">
      <dgm:prSet presAssocID="{8E429A02-E625-466C-84DC-67B4D738C387}" presName="Name13" presStyleLbl="parChTrans1D2" presStyleIdx="1" presStyleCnt="2"/>
      <dgm:spPr/>
      <dgm:t>
        <a:bodyPr/>
        <a:lstStyle/>
        <a:p>
          <a:endParaRPr lang="en-US"/>
        </a:p>
      </dgm:t>
    </dgm:pt>
    <dgm:pt modelId="{855EB067-6C55-40E4-B8E1-6AB7C99D8B8C}" type="pres">
      <dgm:prSet presAssocID="{1B923597-1B9E-42F0-8D99-95CDA2D6FDD6}" presName="childText" presStyleLbl="bgAcc1" presStyleIdx="1" presStyleCnt="2" custScaleX="98401" custScaleY="63050" custLinFactNeighborX="-3307" custLinFactNeighborY="-3218">
        <dgm:presLayoutVars>
          <dgm:bulletEnabled val="1"/>
        </dgm:presLayoutVars>
      </dgm:prSet>
      <dgm:spPr/>
      <dgm:t>
        <a:bodyPr/>
        <a:lstStyle/>
        <a:p>
          <a:endParaRPr lang="en-US"/>
        </a:p>
      </dgm:t>
    </dgm:pt>
  </dgm:ptLst>
  <dgm:cxnLst>
    <dgm:cxn modelId="{926FBA72-7592-4867-B163-C15C5F018217}" type="presOf" srcId="{8E429A02-E625-466C-84DC-67B4D738C387}" destId="{0B4774F4-E8B4-47A3-BBAE-2B535260A9FF}" srcOrd="0" destOrd="0" presId="urn:microsoft.com/office/officeart/2005/8/layout/hierarchy3"/>
    <dgm:cxn modelId="{2FF41035-3DD1-4D77-9F0A-44A8EE609F46}" srcId="{FECA25B7-583F-4762-B377-D041E5C134DB}" destId="{421577FB-E266-4EFB-955F-ADE9BA7DCAEB}" srcOrd="1" destOrd="0" parTransId="{BF26EEB3-8510-48B7-A8DC-A55CD6BA0004}" sibTransId="{AACD8597-1C6C-4095-B92F-6BF7E3D41213}"/>
    <dgm:cxn modelId="{11FF5A3F-6312-4019-9696-CCF639EFA378}" type="presOf" srcId="{FECA25B7-583F-4762-B377-D041E5C134DB}" destId="{14FAD012-076A-4DDD-8928-D72989078A28}" srcOrd="0" destOrd="0" presId="urn:microsoft.com/office/officeart/2005/8/layout/hierarchy3"/>
    <dgm:cxn modelId="{C121B2DF-A0C9-4E17-A23C-3DB3B419CA7A}" type="presOf" srcId="{421577FB-E266-4EFB-955F-ADE9BA7DCAEB}" destId="{A9C18747-BF72-4797-B07F-3F290EABDC73}" srcOrd="0" destOrd="0" presId="urn:microsoft.com/office/officeart/2005/8/layout/hierarchy3"/>
    <dgm:cxn modelId="{9762732A-A9C2-434B-B75A-AEE29D524AD6}" type="presOf" srcId="{B5818FE5-3916-438C-9BFB-830424326F58}" destId="{122970DF-4E46-4D27-A90F-C31A5007767B}" srcOrd="0" destOrd="0" presId="urn:microsoft.com/office/officeart/2005/8/layout/hierarchy3"/>
    <dgm:cxn modelId="{7ECDF4AC-A70B-46D3-9A24-EE2100351A08}" srcId="{FECA25B7-583F-4762-B377-D041E5C134DB}" destId="{B5818FE5-3916-438C-9BFB-830424326F58}" srcOrd="0" destOrd="0" parTransId="{C8F593BE-A3F3-4D5E-8F90-FA7B63BC7783}" sibTransId="{17170F65-E0C1-4A70-B23A-D915316C1D07}"/>
    <dgm:cxn modelId="{02AB0483-1A08-4956-90A8-9D9AE22FA5CD}" srcId="{421577FB-E266-4EFB-955F-ADE9BA7DCAEB}" destId="{1B923597-1B9E-42F0-8D99-95CDA2D6FDD6}" srcOrd="0" destOrd="0" parTransId="{8E429A02-E625-466C-84DC-67B4D738C387}" sibTransId="{E8573851-3794-423F-AB40-B0594182D643}"/>
    <dgm:cxn modelId="{B070E89D-5C36-48CD-9F70-6B3D317FBC5A}" type="presOf" srcId="{B5818FE5-3916-438C-9BFB-830424326F58}" destId="{89478C5E-1D0C-46DC-A23B-E0C71CDFFEE3}" srcOrd="1" destOrd="0" presId="urn:microsoft.com/office/officeart/2005/8/layout/hierarchy3"/>
    <dgm:cxn modelId="{82DB8293-D8AB-46BC-BAA2-9B7C9951D14D}" type="presOf" srcId="{4769D477-C448-44B9-AFF7-B2107632FFB7}" destId="{C2BEC247-9910-4D29-A11A-34B95C43A291}" srcOrd="0" destOrd="0" presId="urn:microsoft.com/office/officeart/2005/8/layout/hierarchy3"/>
    <dgm:cxn modelId="{A26F0AC9-D388-47B1-9C85-DB7F6E6F3665}" srcId="{B5818FE5-3916-438C-9BFB-830424326F58}" destId="{4769D477-C448-44B9-AFF7-B2107632FFB7}" srcOrd="0" destOrd="0" parTransId="{C3D57BE6-491F-4A56-BAD2-C78F0F9AF043}" sibTransId="{10D72765-C239-4A44-A73B-81AC6ECEDF8F}"/>
    <dgm:cxn modelId="{37C2D3C8-F6CC-42CF-B6F1-6E55C1D4896F}" type="presOf" srcId="{C3D57BE6-491F-4A56-BAD2-C78F0F9AF043}" destId="{E9F78B71-869E-4455-8737-A6E1D305EDDA}" srcOrd="0" destOrd="0" presId="urn:microsoft.com/office/officeart/2005/8/layout/hierarchy3"/>
    <dgm:cxn modelId="{680778A7-61BF-43A6-9DEF-46841293A530}" type="presOf" srcId="{1B923597-1B9E-42F0-8D99-95CDA2D6FDD6}" destId="{855EB067-6C55-40E4-B8E1-6AB7C99D8B8C}" srcOrd="0" destOrd="0" presId="urn:microsoft.com/office/officeart/2005/8/layout/hierarchy3"/>
    <dgm:cxn modelId="{34A336E5-F064-4BC6-BC22-F37107AD8A7E}" type="presOf" srcId="{421577FB-E266-4EFB-955F-ADE9BA7DCAEB}" destId="{D081608E-C086-4FFF-8CC4-9B50A1655480}" srcOrd="1" destOrd="0" presId="urn:microsoft.com/office/officeart/2005/8/layout/hierarchy3"/>
    <dgm:cxn modelId="{2168D470-69CD-4537-BC2F-6163321553E1}" type="presParOf" srcId="{14FAD012-076A-4DDD-8928-D72989078A28}" destId="{C4DFB690-30E0-4CF4-AD55-F9BE8CDA7DC0}" srcOrd="0" destOrd="0" presId="urn:microsoft.com/office/officeart/2005/8/layout/hierarchy3"/>
    <dgm:cxn modelId="{397EE1B9-8F59-41BC-84F3-1BDF299B9F21}" type="presParOf" srcId="{C4DFB690-30E0-4CF4-AD55-F9BE8CDA7DC0}" destId="{B7AF13B8-39B0-4559-B61A-6D1ED6DF1265}" srcOrd="0" destOrd="0" presId="urn:microsoft.com/office/officeart/2005/8/layout/hierarchy3"/>
    <dgm:cxn modelId="{35067088-954B-43FF-91B0-D753FDCDF3FD}" type="presParOf" srcId="{B7AF13B8-39B0-4559-B61A-6D1ED6DF1265}" destId="{122970DF-4E46-4D27-A90F-C31A5007767B}" srcOrd="0" destOrd="0" presId="urn:microsoft.com/office/officeart/2005/8/layout/hierarchy3"/>
    <dgm:cxn modelId="{29AE19D8-A698-4750-B608-AAF5A215641E}" type="presParOf" srcId="{B7AF13B8-39B0-4559-B61A-6D1ED6DF1265}" destId="{89478C5E-1D0C-46DC-A23B-E0C71CDFFEE3}" srcOrd="1" destOrd="0" presId="urn:microsoft.com/office/officeart/2005/8/layout/hierarchy3"/>
    <dgm:cxn modelId="{5F751F45-97BB-4DD9-B096-6A3E34C17325}" type="presParOf" srcId="{C4DFB690-30E0-4CF4-AD55-F9BE8CDA7DC0}" destId="{E9CF785C-E019-4B2C-8475-11BF80706477}" srcOrd="1" destOrd="0" presId="urn:microsoft.com/office/officeart/2005/8/layout/hierarchy3"/>
    <dgm:cxn modelId="{5861B9F0-3DF6-4DD6-A31B-251B82CE2742}" type="presParOf" srcId="{E9CF785C-E019-4B2C-8475-11BF80706477}" destId="{E9F78B71-869E-4455-8737-A6E1D305EDDA}" srcOrd="0" destOrd="0" presId="urn:microsoft.com/office/officeart/2005/8/layout/hierarchy3"/>
    <dgm:cxn modelId="{C4D69378-1B78-445E-BF8C-5ED48DA71120}" type="presParOf" srcId="{E9CF785C-E019-4B2C-8475-11BF80706477}" destId="{C2BEC247-9910-4D29-A11A-34B95C43A291}" srcOrd="1" destOrd="0" presId="urn:microsoft.com/office/officeart/2005/8/layout/hierarchy3"/>
    <dgm:cxn modelId="{1AC53EE3-9947-46EE-B78C-AADF07937338}" type="presParOf" srcId="{14FAD012-076A-4DDD-8928-D72989078A28}" destId="{B635E296-175A-4657-B6B7-B66E8EBFD246}" srcOrd="1" destOrd="0" presId="urn:microsoft.com/office/officeart/2005/8/layout/hierarchy3"/>
    <dgm:cxn modelId="{B902B2E1-65BD-49E0-A3B2-6D5359E54290}" type="presParOf" srcId="{B635E296-175A-4657-B6B7-B66E8EBFD246}" destId="{6B744B68-89D5-4B35-8C7B-1BA75FE05311}" srcOrd="0" destOrd="0" presId="urn:microsoft.com/office/officeart/2005/8/layout/hierarchy3"/>
    <dgm:cxn modelId="{FEE9D2C6-B1B3-4A03-AA6D-732815B934A9}" type="presParOf" srcId="{6B744B68-89D5-4B35-8C7B-1BA75FE05311}" destId="{A9C18747-BF72-4797-B07F-3F290EABDC73}" srcOrd="0" destOrd="0" presId="urn:microsoft.com/office/officeart/2005/8/layout/hierarchy3"/>
    <dgm:cxn modelId="{6003C287-4125-42CD-A060-04F393AAAF54}" type="presParOf" srcId="{6B744B68-89D5-4B35-8C7B-1BA75FE05311}" destId="{D081608E-C086-4FFF-8CC4-9B50A1655480}" srcOrd="1" destOrd="0" presId="urn:microsoft.com/office/officeart/2005/8/layout/hierarchy3"/>
    <dgm:cxn modelId="{BD7D2B03-D329-4466-839B-78AB9374075E}" type="presParOf" srcId="{B635E296-175A-4657-B6B7-B66E8EBFD246}" destId="{E5E69D91-C5F9-49A4-9A8E-383C08B94136}" srcOrd="1" destOrd="0" presId="urn:microsoft.com/office/officeart/2005/8/layout/hierarchy3"/>
    <dgm:cxn modelId="{51A72231-0137-41EB-81A0-7A0618038C04}" type="presParOf" srcId="{E5E69D91-C5F9-49A4-9A8E-383C08B94136}" destId="{0B4774F4-E8B4-47A3-BBAE-2B535260A9FF}" srcOrd="0" destOrd="0" presId="urn:microsoft.com/office/officeart/2005/8/layout/hierarchy3"/>
    <dgm:cxn modelId="{17E66D3C-11DA-4AC7-AD6B-9F4821EC300A}" type="presParOf" srcId="{E5E69D91-C5F9-49A4-9A8E-383C08B94136}" destId="{855EB067-6C55-40E4-B8E1-6AB7C99D8B8C}" srcOrd="1" destOrd="0" presId="urn:microsoft.com/office/officeart/2005/8/layout/hierarchy3"/>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D588C5F4-2D6E-4910-A6A7-A6F03C06EBEC}"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185EAAC8-B742-41F6-A407-5EA954225A01}">
      <dgm:prSet phldrT="[Text]" custT="1"/>
      <dgm:spPr>
        <a:ln>
          <a:solidFill>
            <a:schemeClr val="accent2">
              <a:lumMod val="50000"/>
            </a:schemeClr>
          </a:solidFill>
        </a:ln>
      </dgm:spPr>
      <dgm:t>
        <a:bodyPr/>
        <a:lstStyle/>
        <a:p>
          <a:r>
            <a:rPr lang="en-US" sz="3200" dirty="0" smtClean="0">
              <a:latin typeface="Cambria" pitchFamily="18" charset="0"/>
            </a:rPr>
            <a:t>Return to be filled by Input Service Distributor</a:t>
          </a:r>
          <a:endParaRPr lang="en-US" sz="3200" dirty="0"/>
        </a:p>
      </dgm:t>
    </dgm:pt>
    <dgm:pt modelId="{8E8E62FB-E446-4521-A9B6-F5366D0119FB}" type="parTrans" cxnId="{588B7AA4-DEE6-4FD4-91FB-8C7072115AFB}">
      <dgm:prSet/>
      <dgm:spPr/>
      <dgm:t>
        <a:bodyPr/>
        <a:lstStyle/>
        <a:p>
          <a:endParaRPr lang="en-US"/>
        </a:p>
      </dgm:t>
    </dgm:pt>
    <dgm:pt modelId="{FCBAACD4-C611-4E59-95F7-4AD1FB2258F3}" type="sibTrans" cxnId="{588B7AA4-DEE6-4FD4-91FB-8C7072115AFB}">
      <dgm:prSet/>
      <dgm:spPr/>
      <dgm:t>
        <a:bodyPr/>
        <a:lstStyle/>
        <a:p>
          <a:endParaRPr lang="en-US"/>
        </a:p>
      </dgm:t>
    </dgm:pt>
    <dgm:pt modelId="{7E1B2CA5-6510-4D20-B5FC-A97E38D0EE29}">
      <dgm:prSet phldrT="[Text]" custT="1"/>
      <dgm:spPr/>
      <dgm:t>
        <a:bodyPr/>
        <a:lstStyle/>
        <a:p>
          <a:r>
            <a:rPr lang="en-US" sz="3600" dirty="0" smtClean="0">
              <a:latin typeface="Cambria" pitchFamily="18" charset="0"/>
            </a:rPr>
            <a:t>GSTR-6</a:t>
          </a:r>
          <a:endParaRPr lang="en-US" sz="3600" dirty="0"/>
        </a:p>
      </dgm:t>
    </dgm:pt>
    <dgm:pt modelId="{0706F9A8-7096-4A06-916C-65D7DCD5D2AF}" type="parTrans" cxnId="{9F97B031-A179-4472-8645-07696E371B71}">
      <dgm:prSet/>
      <dgm:spPr/>
      <dgm:t>
        <a:bodyPr/>
        <a:lstStyle/>
        <a:p>
          <a:endParaRPr lang="en-US"/>
        </a:p>
      </dgm:t>
    </dgm:pt>
    <dgm:pt modelId="{2E139ED4-4F6F-4BE6-AAC3-456479B83FA9}" type="sibTrans" cxnId="{9F97B031-A179-4472-8645-07696E371B71}">
      <dgm:prSet/>
      <dgm:spPr/>
      <dgm:t>
        <a:bodyPr/>
        <a:lstStyle/>
        <a:p>
          <a:endParaRPr lang="en-US"/>
        </a:p>
      </dgm:t>
    </dgm:pt>
    <dgm:pt modelId="{D4698E1A-991B-4C96-B0A2-75BFC4C89B8C}">
      <dgm:prSet phldrT="[Text]" custT="1"/>
      <dgm:spPr>
        <a:ln>
          <a:solidFill>
            <a:schemeClr val="accent2">
              <a:lumMod val="50000"/>
            </a:schemeClr>
          </a:solidFill>
        </a:ln>
      </dgm:spPr>
      <dgm:t>
        <a:bodyPr/>
        <a:lstStyle/>
        <a:p>
          <a:r>
            <a:rPr lang="en-US" sz="3200" dirty="0" smtClean="0">
              <a:latin typeface="Cambria" pitchFamily="18" charset="0"/>
            </a:rPr>
            <a:t>Return to be filled  By tax Deductors</a:t>
          </a:r>
          <a:endParaRPr lang="en-US" sz="3200" dirty="0">
            <a:latin typeface="Cambria" pitchFamily="18" charset="0"/>
          </a:endParaRPr>
        </a:p>
      </dgm:t>
    </dgm:pt>
    <dgm:pt modelId="{6EE40539-6274-41F5-8841-C80AEE7B327C}" type="parTrans" cxnId="{5FCE7348-F2F5-424B-A6B4-9539A6D826B2}">
      <dgm:prSet/>
      <dgm:spPr/>
      <dgm:t>
        <a:bodyPr/>
        <a:lstStyle/>
        <a:p>
          <a:endParaRPr lang="en-US"/>
        </a:p>
      </dgm:t>
    </dgm:pt>
    <dgm:pt modelId="{FE08507D-9F5C-417A-9879-EC1507EF8203}" type="sibTrans" cxnId="{5FCE7348-F2F5-424B-A6B4-9539A6D826B2}">
      <dgm:prSet/>
      <dgm:spPr/>
      <dgm:t>
        <a:bodyPr/>
        <a:lstStyle/>
        <a:p>
          <a:endParaRPr lang="en-US"/>
        </a:p>
      </dgm:t>
    </dgm:pt>
    <dgm:pt modelId="{3B9D7D09-1CAA-4FB7-9497-1A8F1685FBF8}">
      <dgm:prSet phldrT="[Text]" custT="1"/>
      <dgm:spPr/>
      <dgm:t>
        <a:bodyPr/>
        <a:lstStyle/>
        <a:p>
          <a:r>
            <a:rPr lang="en-US" sz="3600" dirty="0" smtClean="0">
              <a:latin typeface="Cambria" pitchFamily="18" charset="0"/>
            </a:rPr>
            <a:t>GSTR-7</a:t>
          </a:r>
          <a:endParaRPr lang="en-US" sz="3600" dirty="0">
            <a:latin typeface="Cambria" pitchFamily="18" charset="0"/>
          </a:endParaRPr>
        </a:p>
      </dgm:t>
    </dgm:pt>
    <dgm:pt modelId="{85D3CCA0-B456-44F8-92AA-C137964D483E}" type="parTrans" cxnId="{C2C717E6-221D-4936-B90E-91C25AFE2F5F}">
      <dgm:prSet/>
      <dgm:spPr/>
      <dgm:t>
        <a:bodyPr/>
        <a:lstStyle/>
        <a:p>
          <a:endParaRPr lang="en-US"/>
        </a:p>
      </dgm:t>
    </dgm:pt>
    <dgm:pt modelId="{7BABDC04-D7F9-49DE-AE1E-63D658963943}" type="sibTrans" cxnId="{C2C717E6-221D-4936-B90E-91C25AFE2F5F}">
      <dgm:prSet/>
      <dgm:spPr/>
      <dgm:t>
        <a:bodyPr/>
        <a:lstStyle/>
        <a:p>
          <a:endParaRPr lang="en-US"/>
        </a:p>
      </dgm:t>
    </dgm:pt>
    <dgm:pt modelId="{15712367-5ABB-4B06-A7F9-96DA77C6C382}" type="pres">
      <dgm:prSet presAssocID="{D588C5F4-2D6E-4910-A6A7-A6F03C06EBEC}" presName="diagram" presStyleCnt="0">
        <dgm:presLayoutVars>
          <dgm:chPref val="1"/>
          <dgm:dir/>
          <dgm:animOne val="branch"/>
          <dgm:animLvl val="lvl"/>
          <dgm:resizeHandles/>
        </dgm:presLayoutVars>
      </dgm:prSet>
      <dgm:spPr/>
      <dgm:t>
        <a:bodyPr/>
        <a:lstStyle/>
        <a:p>
          <a:endParaRPr lang="en-US"/>
        </a:p>
      </dgm:t>
    </dgm:pt>
    <dgm:pt modelId="{511F3AF1-65B8-4ABD-B989-47BD4AF8948E}" type="pres">
      <dgm:prSet presAssocID="{185EAAC8-B742-41F6-A407-5EA954225A01}" presName="root" presStyleCnt="0"/>
      <dgm:spPr/>
    </dgm:pt>
    <dgm:pt modelId="{78F1B749-988E-47D7-97AD-4189561AEA09}" type="pres">
      <dgm:prSet presAssocID="{185EAAC8-B742-41F6-A407-5EA954225A01}" presName="rootComposite" presStyleCnt="0"/>
      <dgm:spPr/>
    </dgm:pt>
    <dgm:pt modelId="{F7DBA0AF-AE7A-426D-A21E-F34D90E011EA}" type="pres">
      <dgm:prSet presAssocID="{185EAAC8-B742-41F6-A407-5EA954225A01}" presName="rootText" presStyleLbl="node1" presStyleIdx="0" presStyleCnt="2"/>
      <dgm:spPr/>
      <dgm:t>
        <a:bodyPr/>
        <a:lstStyle/>
        <a:p>
          <a:endParaRPr lang="en-US"/>
        </a:p>
      </dgm:t>
    </dgm:pt>
    <dgm:pt modelId="{53087712-8E2C-455F-81AF-28A5FCB690AF}" type="pres">
      <dgm:prSet presAssocID="{185EAAC8-B742-41F6-A407-5EA954225A01}" presName="rootConnector" presStyleLbl="node1" presStyleIdx="0" presStyleCnt="2"/>
      <dgm:spPr/>
      <dgm:t>
        <a:bodyPr/>
        <a:lstStyle/>
        <a:p>
          <a:endParaRPr lang="en-US"/>
        </a:p>
      </dgm:t>
    </dgm:pt>
    <dgm:pt modelId="{94CD6E6D-1A0D-456F-8422-C60918B411C4}" type="pres">
      <dgm:prSet presAssocID="{185EAAC8-B742-41F6-A407-5EA954225A01}" presName="childShape" presStyleCnt="0"/>
      <dgm:spPr/>
    </dgm:pt>
    <dgm:pt modelId="{A2F34693-8C4F-4452-A025-A9214636778D}" type="pres">
      <dgm:prSet presAssocID="{0706F9A8-7096-4A06-916C-65D7DCD5D2AF}" presName="Name13" presStyleLbl="parChTrans1D2" presStyleIdx="0" presStyleCnt="2"/>
      <dgm:spPr/>
      <dgm:t>
        <a:bodyPr/>
        <a:lstStyle/>
        <a:p>
          <a:endParaRPr lang="en-US"/>
        </a:p>
      </dgm:t>
    </dgm:pt>
    <dgm:pt modelId="{0CD282B4-2FA7-4D14-B6A9-4061D9996C73}" type="pres">
      <dgm:prSet presAssocID="{7E1B2CA5-6510-4D20-B5FC-A97E38D0EE29}" presName="childText" presStyleLbl="bgAcc1" presStyleIdx="0" presStyleCnt="2">
        <dgm:presLayoutVars>
          <dgm:bulletEnabled val="1"/>
        </dgm:presLayoutVars>
      </dgm:prSet>
      <dgm:spPr/>
      <dgm:t>
        <a:bodyPr/>
        <a:lstStyle/>
        <a:p>
          <a:endParaRPr lang="en-US"/>
        </a:p>
      </dgm:t>
    </dgm:pt>
    <dgm:pt modelId="{D0BA214A-4128-4FD1-A927-565667857BA3}" type="pres">
      <dgm:prSet presAssocID="{D4698E1A-991B-4C96-B0A2-75BFC4C89B8C}" presName="root" presStyleCnt="0"/>
      <dgm:spPr/>
    </dgm:pt>
    <dgm:pt modelId="{2F9DEB8B-8615-4C03-B308-D3592DC57734}" type="pres">
      <dgm:prSet presAssocID="{D4698E1A-991B-4C96-B0A2-75BFC4C89B8C}" presName="rootComposite" presStyleCnt="0"/>
      <dgm:spPr/>
    </dgm:pt>
    <dgm:pt modelId="{647697C7-E97A-40D6-87EB-CB4E1A328491}" type="pres">
      <dgm:prSet presAssocID="{D4698E1A-991B-4C96-B0A2-75BFC4C89B8C}" presName="rootText" presStyleLbl="node1" presStyleIdx="1" presStyleCnt="2"/>
      <dgm:spPr/>
      <dgm:t>
        <a:bodyPr/>
        <a:lstStyle/>
        <a:p>
          <a:endParaRPr lang="en-US"/>
        </a:p>
      </dgm:t>
    </dgm:pt>
    <dgm:pt modelId="{33F94C4C-B7DC-495F-947D-4FFBC6B23407}" type="pres">
      <dgm:prSet presAssocID="{D4698E1A-991B-4C96-B0A2-75BFC4C89B8C}" presName="rootConnector" presStyleLbl="node1" presStyleIdx="1" presStyleCnt="2"/>
      <dgm:spPr/>
      <dgm:t>
        <a:bodyPr/>
        <a:lstStyle/>
        <a:p>
          <a:endParaRPr lang="en-US"/>
        </a:p>
      </dgm:t>
    </dgm:pt>
    <dgm:pt modelId="{D12E22D1-6B46-4777-A88F-C0457BF8AFC3}" type="pres">
      <dgm:prSet presAssocID="{D4698E1A-991B-4C96-B0A2-75BFC4C89B8C}" presName="childShape" presStyleCnt="0"/>
      <dgm:spPr/>
    </dgm:pt>
    <dgm:pt modelId="{DCB7BD71-930A-4510-B6E2-A6F95CD386C2}" type="pres">
      <dgm:prSet presAssocID="{85D3CCA0-B456-44F8-92AA-C137964D483E}" presName="Name13" presStyleLbl="parChTrans1D2" presStyleIdx="1" presStyleCnt="2"/>
      <dgm:spPr/>
      <dgm:t>
        <a:bodyPr/>
        <a:lstStyle/>
        <a:p>
          <a:endParaRPr lang="en-US"/>
        </a:p>
      </dgm:t>
    </dgm:pt>
    <dgm:pt modelId="{CF932348-8BD0-48C3-BB04-C0CDBCEA3035}" type="pres">
      <dgm:prSet presAssocID="{3B9D7D09-1CAA-4FB7-9497-1A8F1685FBF8}" presName="childText" presStyleLbl="bgAcc1" presStyleIdx="1" presStyleCnt="2" custLinFactNeighborX="-3307" custLinFactNeighborY="-3218">
        <dgm:presLayoutVars>
          <dgm:bulletEnabled val="1"/>
        </dgm:presLayoutVars>
      </dgm:prSet>
      <dgm:spPr/>
      <dgm:t>
        <a:bodyPr/>
        <a:lstStyle/>
        <a:p>
          <a:endParaRPr lang="en-US"/>
        </a:p>
      </dgm:t>
    </dgm:pt>
  </dgm:ptLst>
  <dgm:cxnLst>
    <dgm:cxn modelId="{B32DEC9E-C2E4-4F83-9C22-DC8392BF1E47}" type="presOf" srcId="{85D3CCA0-B456-44F8-92AA-C137964D483E}" destId="{DCB7BD71-930A-4510-B6E2-A6F95CD386C2}" srcOrd="0" destOrd="0" presId="urn:microsoft.com/office/officeart/2005/8/layout/hierarchy3"/>
    <dgm:cxn modelId="{DD1E49C9-00DD-4F5D-8A99-2CE8A3C2CF1B}" type="presOf" srcId="{D4698E1A-991B-4C96-B0A2-75BFC4C89B8C}" destId="{647697C7-E97A-40D6-87EB-CB4E1A328491}" srcOrd="0" destOrd="0" presId="urn:microsoft.com/office/officeart/2005/8/layout/hierarchy3"/>
    <dgm:cxn modelId="{588B7AA4-DEE6-4FD4-91FB-8C7072115AFB}" srcId="{D588C5F4-2D6E-4910-A6A7-A6F03C06EBEC}" destId="{185EAAC8-B742-41F6-A407-5EA954225A01}" srcOrd="0" destOrd="0" parTransId="{8E8E62FB-E446-4521-A9B6-F5366D0119FB}" sibTransId="{FCBAACD4-C611-4E59-95F7-4AD1FB2258F3}"/>
    <dgm:cxn modelId="{9387EF0A-7A82-4E4D-BD37-0D1515748776}" type="presOf" srcId="{0706F9A8-7096-4A06-916C-65D7DCD5D2AF}" destId="{A2F34693-8C4F-4452-A025-A9214636778D}" srcOrd="0" destOrd="0" presId="urn:microsoft.com/office/officeart/2005/8/layout/hierarchy3"/>
    <dgm:cxn modelId="{475E0032-77CD-4619-AABB-71E3C432EE7B}" type="presOf" srcId="{3B9D7D09-1CAA-4FB7-9497-1A8F1685FBF8}" destId="{CF932348-8BD0-48C3-BB04-C0CDBCEA3035}" srcOrd="0" destOrd="0" presId="urn:microsoft.com/office/officeart/2005/8/layout/hierarchy3"/>
    <dgm:cxn modelId="{F5660F08-3D7C-4DD9-9C14-B8A06EFDF5E7}" type="presOf" srcId="{D588C5F4-2D6E-4910-A6A7-A6F03C06EBEC}" destId="{15712367-5ABB-4B06-A7F9-96DA77C6C382}" srcOrd="0" destOrd="0" presId="urn:microsoft.com/office/officeart/2005/8/layout/hierarchy3"/>
    <dgm:cxn modelId="{C2C717E6-221D-4936-B90E-91C25AFE2F5F}" srcId="{D4698E1A-991B-4C96-B0A2-75BFC4C89B8C}" destId="{3B9D7D09-1CAA-4FB7-9497-1A8F1685FBF8}" srcOrd="0" destOrd="0" parTransId="{85D3CCA0-B456-44F8-92AA-C137964D483E}" sibTransId="{7BABDC04-D7F9-49DE-AE1E-63D658963943}"/>
    <dgm:cxn modelId="{5FCE7348-F2F5-424B-A6B4-9539A6D826B2}" srcId="{D588C5F4-2D6E-4910-A6A7-A6F03C06EBEC}" destId="{D4698E1A-991B-4C96-B0A2-75BFC4C89B8C}" srcOrd="1" destOrd="0" parTransId="{6EE40539-6274-41F5-8841-C80AEE7B327C}" sibTransId="{FE08507D-9F5C-417A-9879-EC1507EF8203}"/>
    <dgm:cxn modelId="{9B852ED6-C8FF-46BB-BB00-989707FD7774}" type="presOf" srcId="{185EAAC8-B742-41F6-A407-5EA954225A01}" destId="{53087712-8E2C-455F-81AF-28A5FCB690AF}" srcOrd="1" destOrd="0" presId="urn:microsoft.com/office/officeart/2005/8/layout/hierarchy3"/>
    <dgm:cxn modelId="{774CCD40-5731-411C-A689-0FEBCEE7F445}" type="presOf" srcId="{7E1B2CA5-6510-4D20-B5FC-A97E38D0EE29}" destId="{0CD282B4-2FA7-4D14-B6A9-4061D9996C73}" srcOrd="0" destOrd="0" presId="urn:microsoft.com/office/officeart/2005/8/layout/hierarchy3"/>
    <dgm:cxn modelId="{9F97B031-A179-4472-8645-07696E371B71}" srcId="{185EAAC8-B742-41F6-A407-5EA954225A01}" destId="{7E1B2CA5-6510-4D20-B5FC-A97E38D0EE29}" srcOrd="0" destOrd="0" parTransId="{0706F9A8-7096-4A06-916C-65D7DCD5D2AF}" sibTransId="{2E139ED4-4F6F-4BE6-AAC3-456479B83FA9}"/>
    <dgm:cxn modelId="{3EC685FB-98B9-4E78-940E-589679E39F0B}" type="presOf" srcId="{185EAAC8-B742-41F6-A407-5EA954225A01}" destId="{F7DBA0AF-AE7A-426D-A21E-F34D90E011EA}" srcOrd="0" destOrd="0" presId="urn:microsoft.com/office/officeart/2005/8/layout/hierarchy3"/>
    <dgm:cxn modelId="{CDF52415-2509-4B2A-AB65-A3B5BBF1A344}" type="presOf" srcId="{D4698E1A-991B-4C96-B0A2-75BFC4C89B8C}" destId="{33F94C4C-B7DC-495F-947D-4FFBC6B23407}" srcOrd="1" destOrd="0" presId="urn:microsoft.com/office/officeart/2005/8/layout/hierarchy3"/>
    <dgm:cxn modelId="{86939F38-780C-47E4-AFC8-01A8E513FAEB}" type="presParOf" srcId="{15712367-5ABB-4B06-A7F9-96DA77C6C382}" destId="{511F3AF1-65B8-4ABD-B989-47BD4AF8948E}" srcOrd="0" destOrd="0" presId="urn:microsoft.com/office/officeart/2005/8/layout/hierarchy3"/>
    <dgm:cxn modelId="{DB169453-728D-4909-BD79-44364DE43A64}" type="presParOf" srcId="{511F3AF1-65B8-4ABD-B989-47BD4AF8948E}" destId="{78F1B749-988E-47D7-97AD-4189561AEA09}" srcOrd="0" destOrd="0" presId="urn:microsoft.com/office/officeart/2005/8/layout/hierarchy3"/>
    <dgm:cxn modelId="{0FAA1915-29EA-4B6E-8B28-24D97DDA7387}" type="presParOf" srcId="{78F1B749-988E-47D7-97AD-4189561AEA09}" destId="{F7DBA0AF-AE7A-426D-A21E-F34D90E011EA}" srcOrd="0" destOrd="0" presId="urn:microsoft.com/office/officeart/2005/8/layout/hierarchy3"/>
    <dgm:cxn modelId="{B108A155-3A2C-4DF6-8E98-859A5BA99E60}" type="presParOf" srcId="{78F1B749-988E-47D7-97AD-4189561AEA09}" destId="{53087712-8E2C-455F-81AF-28A5FCB690AF}" srcOrd="1" destOrd="0" presId="urn:microsoft.com/office/officeart/2005/8/layout/hierarchy3"/>
    <dgm:cxn modelId="{4EC71D27-A20B-4553-AA65-7681027AF7F8}" type="presParOf" srcId="{511F3AF1-65B8-4ABD-B989-47BD4AF8948E}" destId="{94CD6E6D-1A0D-456F-8422-C60918B411C4}" srcOrd="1" destOrd="0" presId="urn:microsoft.com/office/officeart/2005/8/layout/hierarchy3"/>
    <dgm:cxn modelId="{6B81F6D7-AABE-4F52-855A-69835C5BF4E4}" type="presParOf" srcId="{94CD6E6D-1A0D-456F-8422-C60918B411C4}" destId="{A2F34693-8C4F-4452-A025-A9214636778D}" srcOrd="0" destOrd="0" presId="urn:microsoft.com/office/officeart/2005/8/layout/hierarchy3"/>
    <dgm:cxn modelId="{5227302F-F5CF-452E-9053-669BD13C01C0}" type="presParOf" srcId="{94CD6E6D-1A0D-456F-8422-C60918B411C4}" destId="{0CD282B4-2FA7-4D14-B6A9-4061D9996C73}" srcOrd="1" destOrd="0" presId="urn:microsoft.com/office/officeart/2005/8/layout/hierarchy3"/>
    <dgm:cxn modelId="{24AEBD8A-8FC5-4776-8597-213CC2826EC8}" type="presParOf" srcId="{15712367-5ABB-4B06-A7F9-96DA77C6C382}" destId="{D0BA214A-4128-4FD1-A927-565667857BA3}" srcOrd="1" destOrd="0" presId="urn:microsoft.com/office/officeart/2005/8/layout/hierarchy3"/>
    <dgm:cxn modelId="{A261C3FF-D63A-49D5-857F-E7BCBC2C87F7}" type="presParOf" srcId="{D0BA214A-4128-4FD1-A927-565667857BA3}" destId="{2F9DEB8B-8615-4C03-B308-D3592DC57734}" srcOrd="0" destOrd="0" presId="urn:microsoft.com/office/officeart/2005/8/layout/hierarchy3"/>
    <dgm:cxn modelId="{918DE1DF-4671-4DEA-8628-D1E84A720D1A}" type="presParOf" srcId="{2F9DEB8B-8615-4C03-B308-D3592DC57734}" destId="{647697C7-E97A-40D6-87EB-CB4E1A328491}" srcOrd="0" destOrd="0" presId="urn:microsoft.com/office/officeart/2005/8/layout/hierarchy3"/>
    <dgm:cxn modelId="{927B201F-448C-4C00-A038-757FE2ED7FE7}" type="presParOf" srcId="{2F9DEB8B-8615-4C03-B308-D3592DC57734}" destId="{33F94C4C-B7DC-495F-947D-4FFBC6B23407}" srcOrd="1" destOrd="0" presId="urn:microsoft.com/office/officeart/2005/8/layout/hierarchy3"/>
    <dgm:cxn modelId="{C9339C8E-BE0F-4F98-BCC9-D8A6B20B7ACB}" type="presParOf" srcId="{D0BA214A-4128-4FD1-A927-565667857BA3}" destId="{D12E22D1-6B46-4777-A88F-C0457BF8AFC3}" srcOrd="1" destOrd="0" presId="urn:microsoft.com/office/officeart/2005/8/layout/hierarchy3"/>
    <dgm:cxn modelId="{144EC010-B2D5-454F-A5E3-9A1325C85F5A}" type="presParOf" srcId="{D12E22D1-6B46-4777-A88F-C0457BF8AFC3}" destId="{DCB7BD71-930A-4510-B6E2-A6F95CD386C2}" srcOrd="0" destOrd="0" presId="urn:microsoft.com/office/officeart/2005/8/layout/hierarchy3"/>
    <dgm:cxn modelId="{2558A259-1ACC-4374-90DA-0237896D7674}" type="presParOf" srcId="{D12E22D1-6B46-4777-A88F-C0457BF8AFC3}" destId="{CF932348-8BD0-48C3-BB04-C0CDBCEA3035}" srcOrd="1" destOrd="0" presId="urn:microsoft.com/office/officeart/2005/8/layout/hierarchy3"/>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BC5E50B-DB4D-40F2-934D-EF3E0664F4AA}"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009BF0B3-3DBA-426E-909A-4EF19A470DDA}">
      <dgm:prSet phldrT="[Text]" custT="1"/>
      <dgm:spPr>
        <a:ln>
          <a:solidFill>
            <a:schemeClr val="accent2">
              <a:lumMod val="50000"/>
            </a:schemeClr>
          </a:solidFill>
        </a:ln>
      </dgm:spPr>
      <dgm:t>
        <a:bodyPr/>
        <a:lstStyle/>
        <a:p>
          <a:r>
            <a:rPr lang="en-US" sz="2800" dirty="0" smtClean="0">
              <a:latin typeface="Cambria" pitchFamily="18" charset="0"/>
            </a:rPr>
            <a:t>Non GST challan</a:t>
          </a:r>
          <a:endParaRPr lang="en-US" sz="2800" dirty="0">
            <a:latin typeface="Cambria" pitchFamily="18" charset="0"/>
          </a:endParaRPr>
        </a:p>
      </dgm:t>
    </dgm:pt>
    <dgm:pt modelId="{6638F2D1-4877-4B13-9300-C431D121B5B1}" type="parTrans" cxnId="{CE59ED0D-CB5C-42AE-B259-F7E367B0E0DD}">
      <dgm:prSet/>
      <dgm:spPr/>
      <dgm:t>
        <a:bodyPr/>
        <a:lstStyle/>
        <a:p>
          <a:endParaRPr lang="en-US"/>
        </a:p>
      </dgm:t>
    </dgm:pt>
    <dgm:pt modelId="{43C0A8E4-F679-45C4-B026-94C724019F07}" type="sibTrans" cxnId="{CE59ED0D-CB5C-42AE-B259-F7E367B0E0DD}">
      <dgm:prSet/>
      <dgm:spPr/>
      <dgm:t>
        <a:bodyPr/>
        <a:lstStyle/>
        <a:p>
          <a:endParaRPr lang="en-US"/>
        </a:p>
      </dgm:t>
    </dgm:pt>
    <dgm:pt modelId="{6A6ABE57-0953-4101-93AC-8C6F936A2062}">
      <dgm:prSet phldrT="[Text]" custT="1"/>
      <dgm:spPr>
        <a:ln>
          <a:solidFill>
            <a:schemeClr val="accent2">
              <a:lumMod val="50000"/>
            </a:schemeClr>
          </a:solidFill>
        </a:ln>
      </dgm:spPr>
      <dgm:t>
        <a:bodyPr/>
        <a:lstStyle/>
        <a:p>
          <a:r>
            <a:rPr lang="en-US" sz="3800" dirty="0" smtClean="0"/>
            <a:t> </a:t>
          </a:r>
          <a:r>
            <a:rPr lang="en-US" sz="2800" dirty="0" smtClean="0">
              <a:latin typeface="Cambria" pitchFamily="18" charset="0"/>
            </a:rPr>
            <a:t>GST Challan</a:t>
          </a:r>
          <a:endParaRPr lang="en-US" sz="2800" dirty="0">
            <a:latin typeface="Cambria" pitchFamily="18" charset="0"/>
          </a:endParaRPr>
        </a:p>
      </dgm:t>
    </dgm:pt>
    <dgm:pt modelId="{0D060057-AC43-442A-B03B-0940FA117492}" type="parTrans" cxnId="{BE566881-5797-441B-86A3-FB54C23333FD}">
      <dgm:prSet/>
      <dgm:spPr/>
      <dgm:t>
        <a:bodyPr/>
        <a:lstStyle/>
        <a:p>
          <a:endParaRPr lang="en-US"/>
        </a:p>
      </dgm:t>
    </dgm:pt>
    <dgm:pt modelId="{73A87674-CA6D-48E3-BF45-B206A08B1E24}" type="sibTrans" cxnId="{BE566881-5797-441B-86A3-FB54C23333FD}">
      <dgm:prSet/>
      <dgm:spPr/>
      <dgm:t>
        <a:bodyPr/>
        <a:lstStyle/>
        <a:p>
          <a:endParaRPr lang="en-US"/>
        </a:p>
      </dgm:t>
    </dgm:pt>
    <dgm:pt modelId="{77D72503-9A0F-4D0E-A4EF-9A8236A336A5}" type="pres">
      <dgm:prSet presAssocID="{5BC5E50B-DB4D-40F2-934D-EF3E0664F4AA}" presName="Name0" presStyleCnt="0">
        <dgm:presLayoutVars>
          <dgm:dir/>
          <dgm:resizeHandles val="exact"/>
        </dgm:presLayoutVars>
      </dgm:prSet>
      <dgm:spPr/>
      <dgm:t>
        <a:bodyPr/>
        <a:lstStyle/>
        <a:p>
          <a:endParaRPr lang="en-US"/>
        </a:p>
      </dgm:t>
    </dgm:pt>
    <dgm:pt modelId="{7F2C5AFB-BB39-4DE5-884E-F785DE7FD55B}" type="pres">
      <dgm:prSet presAssocID="{009BF0B3-3DBA-426E-909A-4EF19A470DDA}" presName="node" presStyleLbl="node1" presStyleIdx="0" presStyleCnt="2" custScaleX="29823" custScaleY="55080" custLinFactNeighborX="-1387" custLinFactNeighborY="-11765">
        <dgm:presLayoutVars>
          <dgm:bulletEnabled val="1"/>
        </dgm:presLayoutVars>
      </dgm:prSet>
      <dgm:spPr/>
      <dgm:t>
        <a:bodyPr/>
        <a:lstStyle/>
        <a:p>
          <a:endParaRPr lang="en-US"/>
        </a:p>
      </dgm:t>
    </dgm:pt>
    <dgm:pt modelId="{4E54DBBF-584D-4355-802F-1940D734DE9D}" type="pres">
      <dgm:prSet presAssocID="{43C0A8E4-F679-45C4-B026-94C724019F07}" presName="sibTrans" presStyleCnt="0"/>
      <dgm:spPr/>
    </dgm:pt>
    <dgm:pt modelId="{C8B8FA41-7C5A-431D-A7C0-24E04DA21A0F}" type="pres">
      <dgm:prSet presAssocID="{6A6ABE57-0953-4101-93AC-8C6F936A2062}" presName="node" presStyleLbl="node1" presStyleIdx="1" presStyleCnt="2" custAng="0" custScaleX="37431" custScaleY="54923" custLinFactNeighborX="19236" custLinFactNeighborY="-11000">
        <dgm:presLayoutVars>
          <dgm:bulletEnabled val="1"/>
        </dgm:presLayoutVars>
      </dgm:prSet>
      <dgm:spPr/>
      <dgm:t>
        <a:bodyPr/>
        <a:lstStyle/>
        <a:p>
          <a:endParaRPr lang="en-US"/>
        </a:p>
      </dgm:t>
    </dgm:pt>
  </dgm:ptLst>
  <dgm:cxnLst>
    <dgm:cxn modelId="{CE59ED0D-CB5C-42AE-B259-F7E367B0E0DD}" srcId="{5BC5E50B-DB4D-40F2-934D-EF3E0664F4AA}" destId="{009BF0B3-3DBA-426E-909A-4EF19A470DDA}" srcOrd="0" destOrd="0" parTransId="{6638F2D1-4877-4B13-9300-C431D121B5B1}" sibTransId="{43C0A8E4-F679-45C4-B026-94C724019F07}"/>
    <dgm:cxn modelId="{91ED9B9C-BC4E-4388-93C8-D8F26D2F3B91}" type="presOf" srcId="{6A6ABE57-0953-4101-93AC-8C6F936A2062}" destId="{C8B8FA41-7C5A-431D-A7C0-24E04DA21A0F}" srcOrd="0" destOrd="0" presId="urn:microsoft.com/office/officeart/2005/8/layout/hList6"/>
    <dgm:cxn modelId="{D2ECEBE5-362C-41AA-BD0B-967954B6388B}" type="presOf" srcId="{009BF0B3-3DBA-426E-909A-4EF19A470DDA}" destId="{7F2C5AFB-BB39-4DE5-884E-F785DE7FD55B}" srcOrd="0" destOrd="0" presId="urn:microsoft.com/office/officeart/2005/8/layout/hList6"/>
    <dgm:cxn modelId="{BE566881-5797-441B-86A3-FB54C23333FD}" srcId="{5BC5E50B-DB4D-40F2-934D-EF3E0664F4AA}" destId="{6A6ABE57-0953-4101-93AC-8C6F936A2062}" srcOrd="1" destOrd="0" parTransId="{0D060057-AC43-442A-B03B-0940FA117492}" sibTransId="{73A87674-CA6D-48E3-BF45-B206A08B1E24}"/>
    <dgm:cxn modelId="{9F963DBF-33FB-4B7D-B3C8-E0CF617B8807}" type="presOf" srcId="{5BC5E50B-DB4D-40F2-934D-EF3E0664F4AA}" destId="{77D72503-9A0F-4D0E-A4EF-9A8236A336A5}" srcOrd="0" destOrd="0" presId="urn:microsoft.com/office/officeart/2005/8/layout/hList6"/>
    <dgm:cxn modelId="{987A11E1-3198-438D-B8BC-B3BE6E50C1AF}" type="presParOf" srcId="{77D72503-9A0F-4D0E-A4EF-9A8236A336A5}" destId="{7F2C5AFB-BB39-4DE5-884E-F785DE7FD55B}" srcOrd="0" destOrd="0" presId="urn:microsoft.com/office/officeart/2005/8/layout/hList6"/>
    <dgm:cxn modelId="{4F7BBA15-0C81-4ECC-98EE-F8DF3A16749F}" type="presParOf" srcId="{77D72503-9A0F-4D0E-A4EF-9A8236A336A5}" destId="{4E54DBBF-584D-4355-802F-1940D734DE9D}" srcOrd="1" destOrd="0" presId="urn:microsoft.com/office/officeart/2005/8/layout/hList6"/>
    <dgm:cxn modelId="{F706B225-88E5-4005-9366-4A7A5F24D712}" type="presParOf" srcId="{77D72503-9A0F-4D0E-A4EF-9A8236A336A5}" destId="{C8B8FA41-7C5A-431D-A7C0-24E04DA21A0F}"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6FB5F0B-B75F-481C-8179-BB5B32BF0D91}" type="doc">
      <dgm:prSet loTypeId="urn:microsoft.com/office/officeart/2005/8/layout/hProcess11" loCatId="process" qsTypeId="urn:microsoft.com/office/officeart/2005/8/quickstyle/simple1" qsCatId="simple" csTypeId="urn:microsoft.com/office/officeart/2005/8/colors/accent1_2" csCatId="accent1" phldr="1"/>
      <dgm:spPr/>
    </dgm:pt>
    <dgm:pt modelId="{178A2F0B-DB50-4F8C-9C56-FDF02695D5AB}">
      <dgm:prSet phldrT="[Text]" custT="1"/>
      <dgm:spPr/>
      <dgm:t>
        <a:bodyPr/>
        <a:lstStyle/>
        <a:p>
          <a:r>
            <a:rPr lang="en-US" sz="1800" dirty="0" smtClean="0">
              <a:latin typeface="Cambria" pitchFamily="18" charset="0"/>
            </a:rPr>
            <a:t>Create a draft challan</a:t>
          </a:r>
          <a:endParaRPr lang="en-US" sz="1800" dirty="0">
            <a:latin typeface="Cambria" pitchFamily="18" charset="0"/>
          </a:endParaRPr>
        </a:p>
      </dgm:t>
    </dgm:pt>
    <dgm:pt modelId="{9C8B272F-10C2-49F8-B580-2F38B8BC5C9A}" type="parTrans" cxnId="{48F64C0D-37DF-442D-AC39-AC583DC22459}">
      <dgm:prSet/>
      <dgm:spPr/>
      <dgm:t>
        <a:bodyPr/>
        <a:lstStyle/>
        <a:p>
          <a:endParaRPr lang="en-US"/>
        </a:p>
      </dgm:t>
    </dgm:pt>
    <dgm:pt modelId="{9E064103-84C1-4883-8697-ABEBCB1102D7}" type="sibTrans" cxnId="{48F64C0D-37DF-442D-AC39-AC583DC22459}">
      <dgm:prSet/>
      <dgm:spPr/>
      <dgm:t>
        <a:bodyPr/>
        <a:lstStyle/>
        <a:p>
          <a:endParaRPr lang="en-US"/>
        </a:p>
      </dgm:t>
    </dgm:pt>
    <dgm:pt modelId="{3C2CC432-D49F-472C-A81A-4C9CDFBD496C}">
      <dgm:prSet phldrT="[Text]" custT="1"/>
      <dgm:spPr/>
      <dgm:t>
        <a:bodyPr/>
        <a:lstStyle/>
        <a:p>
          <a:r>
            <a:rPr lang="en-US" sz="1800" dirty="0" smtClean="0">
              <a:latin typeface="Cambria" pitchFamily="18" charset="0"/>
            </a:rPr>
            <a:t>Fill in details of taxes</a:t>
          </a:r>
          <a:endParaRPr lang="en-US" sz="1800" dirty="0">
            <a:latin typeface="Cambria" pitchFamily="18" charset="0"/>
          </a:endParaRPr>
        </a:p>
      </dgm:t>
    </dgm:pt>
    <dgm:pt modelId="{54CD6A7D-1C0D-482A-AF94-60BAE3573471}" type="parTrans" cxnId="{ABF276BC-08D8-47DB-87F4-C08360AD4176}">
      <dgm:prSet/>
      <dgm:spPr/>
      <dgm:t>
        <a:bodyPr/>
        <a:lstStyle/>
        <a:p>
          <a:endParaRPr lang="en-US"/>
        </a:p>
      </dgm:t>
    </dgm:pt>
    <dgm:pt modelId="{34B47549-A41B-4B4B-8D3F-58DB956E21E8}" type="sibTrans" cxnId="{ABF276BC-08D8-47DB-87F4-C08360AD4176}">
      <dgm:prSet/>
      <dgm:spPr/>
      <dgm:t>
        <a:bodyPr/>
        <a:lstStyle/>
        <a:p>
          <a:endParaRPr lang="en-US"/>
        </a:p>
      </dgm:t>
    </dgm:pt>
    <dgm:pt modelId="{86B1B2C5-6FAE-4BE1-B738-07EEE3F7081B}">
      <dgm:prSet phldrT="[Text]" custT="1"/>
      <dgm:spPr/>
      <dgm:t>
        <a:bodyPr/>
        <a:lstStyle/>
        <a:p>
          <a:r>
            <a:rPr lang="en-US" sz="1800" dirty="0" smtClean="0">
              <a:latin typeface="Cambria" pitchFamily="18" charset="0"/>
            </a:rPr>
            <a:t>Fill in mandatory details- to be notified</a:t>
          </a:r>
          <a:endParaRPr lang="en-US" sz="1800" dirty="0">
            <a:latin typeface="Cambria" pitchFamily="18" charset="0"/>
          </a:endParaRPr>
        </a:p>
      </dgm:t>
    </dgm:pt>
    <dgm:pt modelId="{7407F160-3207-4ECA-BA0C-D02F1B2FD80E}" type="parTrans" cxnId="{C679CFBF-175F-4BE7-8A96-56AF80A6575F}">
      <dgm:prSet/>
      <dgm:spPr/>
      <dgm:t>
        <a:bodyPr/>
        <a:lstStyle/>
        <a:p>
          <a:endParaRPr lang="en-US"/>
        </a:p>
      </dgm:t>
    </dgm:pt>
    <dgm:pt modelId="{3E979B30-7E46-4E3D-8012-7ABDE46381AA}" type="sibTrans" cxnId="{C679CFBF-175F-4BE7-8A96-56AF80A6575F}">
      <dgm:prSet/>
      <dgm:spPr/>
      <dgm:t>
        <a:bodyPr/>
        <a:lstStyle/>
        <a:p>
          <a:endParaRPr lang="en-US"/>
        </a:p>
      </dgm:t>
    </dgm:pt>
    <dgm:pt modelId="{9BE547E0-901F-4BB6-9E01-82FC151AA3EA}">
      <dgm:prSet custT="1"/>
      <dgm:spPr/>
      <dgm:t>
        <a:bodyPr/>
        <a:lstStyle/>
        <a:p>
          <a:r>
            <a:rPr lang="en-US" sz="1800" dirty="0" smtClean="0">
              <a:latin typeface="Cambria" pitchFamily="18" charset="0"/>
            </a:rPr>
            <a:t>Save and finalize the challan form</a:t>
          </a:r>
          <a:endParaRPr lang="en-US" sz="1800" dirty="0">
            <a:latin typeface="Cambria" pitchFamily="18" charset="0"/>
          </a:endParaRPr>
        </a:p>
      </dgm:t>
    </dgm:pt>
    <dgm:pt modelId="{2B22D22D-0AC5-4D68-A89E-83D1987C898C}" type="parTrans" cxnId="{7F81ADCB-0CA8-4B3E-878D-E16CCEE4DFAB}">
      <dgm:prSet/>
      <dgm:spPr/>
      <dgm:t>
        <a:bodyPr/>
        <a:lstStyle/>
        <a:p>
          <a:endParaRPr lang="en-US"/>
        </a:p>
      </dgm:t>
    </dgm:pt>
    <dgm:pt modelId="{4529F5AB-7CD9-4315-B63D-7140A61F7F63}" type="sibTrans" cxnId="{7F81ADCB-0CA8-4B3E-878D-E16CCEE4DFAB}">
      <dgm:prSet/>
      <dgm:spPr/>
      <dgm:t>
        <a:bodyPr/>
        <a:lstStyle/>
        <a:p>
          <a:endParaRPr lang="en-US"/>
        </a:p>
      </dgm:t>
    </dgm:pt>
    <dgm:pt modelId="{118C0AA7-9D80-4AD4-9001-85B06FFE0F9A}">
      <dgm:prSet custT="1"/>
      <dgm:spPr/>
      <dgm:t>
        <a:bodyPr/>
        <a:lstStyle/>
        <a:p>
          <a:r>
            <a:rPr lang="en-US" sz="1800" dirty="0" smtClean="0">
              <a:latin typeface="Cambria" pitchFamily="18" charset="0"/>
            </a:rPr>
            <a:t>Generate the challan</a:t>
          </a:r>
          <a:endParaRPr lang="en-US" sz="1800" dirty="0">
            <a:latin typeface="Cambria" pitchFamily="18" charset="0"/>
          </a:endParaRPr>
        </a:p>
      </dgm:t>
    </dgm:pt>
    <dgm:pt modelId="{50340A87-F054-4EF2-89E5-F4C6915DC66C}" type="parTrans" cxnId="{C070C42A-F301-4DAB-BEBA-CE2C1A548631}">
      <dgm:prSet/>
      <dgm:spPr/>
      <dgm:t>
        <a:bodyPr/>
        <a:lstStyle/>
        <a:p>
          <a:endParaRPr lang="en-US"/>
        </a:p>
      </dgm:t>
    </dgm:pt>
    <dgm:pt modelId="{96D5C842-E4F4-4437-B095-5EDA103A7113}" type="sibTrans" cxnId="{C070C42A-F301-4DAB-BEBA-CE2C1A548631}">
      <dgm:prSet/>
      <dgm:spPr/>
      <dgm:t>
        <a:bodyPr/>
        <a:lstStyle/>
        <a:p>
          <a:endParaRPr lang="en-US"/>
        </a:p>
      </dgm:t>
    </dgm:pt>
    <dgm:pt modelId="{D931E53C-AF94-4A8B-BC9A-CABC27E12E01}" type="pres">
      <dgm:prSet presAssocID="{A6FB5F0B-B75F-481C-8179-BB5B32BF0D91}" presName="Name0" presStyleCnt="0">
        <dgm:presLayoutVars>
          <dgm:dir/>
          <dgm:resizeHandles val="exact"/>
        </dgm:presLayoutVars>
      </dgm:prSet>
      <dgm:spPr/>
    </dgm:pt>
    <dgm:pt modelId="{38C3E079-1EE4-465F-AD6F-7801D65126EA}" type="pres">
      <dgm:prSet presAssocID="{A6FB5F0B-B75F-481C-8179-BB5B32BF0D91}" presName="arrow" presStyleLbl="bgShp" presStyleIdx="0" presStyleCnt="1"/>
      <dgm:spPr>
        <a:ln>
          <a:solidFill>
            <a:schemeClr val="accent1">
              <a:lumMod val="50000"/>
            </a:schemeClr>
          </a:solidFill>
        </a:ln>
      </dgm:spPr>
    </dgm:pt>
    <dgm:pt modelId="{AFB72107-89FE-492B-9833-4C094A2C3402}" type="pres">
      <dgm:prSet presAssocID="{A6FB5F0B-B75F-481C-8179-BB5B32BF0D91}" presName="points" presStyleCnt="0"/>
      <dgm:spPr/>
    </dgm:pt>
    <dgm:pt modelId="{EEF72FAD-601F-4BDF-8BD0-98BC895884FA}" type="pres">
      <dgm:prSet presAssocID="{178A2F0B-DB50-4F8C-9C56-FDF02695D5AB}" presName="compositeA" presStyleCnt="0"/>
      <dgm:spPr/>
    </dgm:pt>
    <dgm:pt modelId="{1EC4CCF1-7632-418B-A4F9-27C9CDFBEA17}" type="pres">
      <dgm:prSet presAssocID="{178A2F0B-DB50-4F8C-9C56-FDF02695D5AB}" presName="textA" presStyleLbl="revTx" presStyleIdx="0" presStyleCnt="5" custLinFactNeighborX="5310">
        <dgm:presLayoutVars>
          <dgm:bulletEnabled val="1"/>
        </dgm:presLayoutVars>
      </dgm:prSet>
      <dgm:spPr/>
      <dgm:t>
        <a:bodyPr/>
        <a:lstStyle/>
        <a:p>
          <a:endParaRPr lang="en-US"/>
        </a:p>
      </dgm:t>
    </dgm:pt>
    <dgm:pt modelId="{5228D12F-75E8-4CCF-B906-6AB6A36D7E05}" type="pres">
      <dgm:prSet presAssocID="{178A2F0B-DB50-4F8C-9C56-FDF02695D5AB}" presName="circleA" presStyleLbl="node1" presStyleIdx="0" presStyleCnt="5" custLinFactNeighborX="26169"/>
      <dgm:spPr/>
    </dgm:pt>
    <dgm:pt modelId="{88663AC7-502D-4B1F-85B8-4EFDE3B0B8BE}" type="pres">
      <dgm:prSet presAssocID="{178A2F0B-DB50-4F8C-9C56-FDF02695D5AB}" presName="spaceA" presStyleCnt="0"/>
      <dgm:spPr/>
    </dgm:pt>
    <dgm:pt modelId="{932B37EB-1A96-47EB-A07A-E31B185DE56A}" type="pres">
      <dgm:prSet presAssocID="{9E064103-84C1-4883-8697-ABEBCB1102D7}" presName="space" presStyleCnt="0"/>
      <dgm:spPr/>
    </dgm:pt>
    <dgm:pt modelId="{A58CFB6B-DB29-4CE5-947E-32C1F487F1FF}" type="pres">
      <dgm:prSet presAssocID="{3C2CC432-D49F-472C-A81A-4C9CDFBD496C}" presName="compositeB" presStyleCnt="0"/>
      <dgm:spPr/>
    </dgm:pt>
    <dgm:pt modelId="{ACF88FA5-E2CF-408F-9C20-2C629AD6CA44}" type="pres">
      <dgm:prSet presAssocID="{3C2CC432-D49F-472C-A81A-4C9CDFBD496C}" presName="textB" presStyleLbl="revTx" presStyleIdx="1" presStyleCnt="5" custScaleX="127754">
        <dgm:presLayoutVars>
          <dgm:bulletEnabled val="1"/>
        </dgm:presLayoutVars>
      </dgm:prSet>
      <dgm:spPr/>
      <dgm:t>
        <a:bodyPr/>
        <a:lstStyle/>
        <a:p>
          <a:endParaRPr lang="en-US"/>
        </a:p>
      </dgm:t>
    </dgm:pt>
    <dgm:pt modelId="{A27E028D-494A-4480-ACA0-C6543FC1AFD8}" type="pres">
      <dgm:prSet presAssocID="{3C2CC432-D49F-472C-A81A-4C9CDFBD496C}" presName="circleB" presStyleLbl="node1" presStyleIdx="1" presStyleCnt="5"/>
      <dgm:spPr/>
    </dgm:pt>
    <dgm:pt modelId="{B4670BAC-7351-4F1E-9D9E-005C7B42D07E}" type="pres">
      <dgm:prSet presAssocID="{3C2CC432-D49F-472C-A81A-4C9CDFBD496C}" presName="spaceB" presStyleCnt="0"/>
      <dgm:spPr/>
    </dgm:pt>
    <dgm:pt modelId="{09A68976-5122-44F7-B6D4-D9ECC77BD6EE}" type="pres">
      <dgm:prSet presAssocID="{34B47549-A41B-4B4B-8D3F-58DB956E21E8}" presName="space" presStyleCnt="0"/>
      <dgm:spPr/>
    </dgm:pt>
    <dgm:pt modelId="{A205BFC2-9A81-49B9-97DE-4C85AAB90085}" type="pres">
      <dgm:prSet presAssocID="{86B1B2C5-6FAE-4BE1-B738-07EEE3F7081B}" presName="compositeA" presStyleCnt="0"/>
      <dgm:spPr/>
    </dgm:pt>
    <dgm:pt modelId="{4E32D3F3-36A5-43BC-A5C7-A0B1E64789DF}" type="pres">
      <dgm:prSet presAssocID="{86B1B2C5-6FAE-4BE1-B738-07EEE3F7081B}" presName="textA" presStyleLbl="revTx" presStyleIdx="2" presStyleCnt="5" custScaleX="155235">
        <dgm:presLayoutVars>
          <dgm:bulletEnabled val="1"/>
        </dgm:presLayoutVars>
      </dgm:prSet>
      <dgm:spPr/>
      <dgm:t>
        <a:bodyPr/>
        <a:lstStyle/>
        <a:p>
          <a:endParaRPr lang="en-US"/>
        </a:p>
      </dgm:t>
    </dgm:pt>
    <dgm:pt modelId="{23A3DCF4-7484-4C20-A190-2BF68D104B0C}" type="pres">
      <dgm:prSet presAssocID="{86B1B2C5-6FAE-4BE1-B738-07EEE3F7081B}" presName="circleA" presStyleLbl="node1" presStyleIdx="2" presStyleCnt="5" custLinFactNeighborX="22736"/>
      <dgm:spPr/>
    </dgm:pt>
    <dgm:pt modelId="{075B721F-3EE4-4BCE-8DDC-9BBF8C9BEA65}" type="pres">
      <dgm:prSet presAssocID="{86B1B2C5-6FAE-4BE1-B738-07EEE3F7081B}" presName="spaceA" presStyleCnt="0"/>
      <dgm:spPr/>
    </dgm:pt>
    <dgm:pt modelId="{FED0396F-52B7-4008-8C95-E565CB018D36}" type="pres">
      <dgm:prSet presAssocID="{3E979B30-7E46-4E3D-8012-7ABDE46381AA}" presName="space" presStyleCnt="0"/>
      <dgm:spPr/>
    </dgm:pt>
    <dgm:pt modelId="{96B7F308-654D-4909-A706-89AA371D84DC}" type="pres">
      <dgm:prSet presAssocID="{9BE547E0-901F-4BB6-9E01-82FC151AA3EA}" presName="compositeB" presStyleCnt="0"/>
      <dgm:spPr/>
    </dgm:pt>
    <dgm:pt modelId="{8B3FB1C5-BDDD-4BCB-9D09-418019144B1D}" type="pres">
      <dgm:prSet presAssocID="{9BE547E0-901F-4BB6-9E01-82FC151AA3EA}" presName="textB" presStyleLbl="revTx" presStyleIdx="3" presStyleCnt="5" custScaleX="160386" custLinFactNeighborX="7466" custLinFactNeighborY="-1145">
        <dgm:presLayoutVars>
          <dgm:bulletEnabled val="1"/>
        </dgm:presLayoutVars>
      </dgm:prSet>
      <dgm:spPr/>
      <dgm:t>
        <a:bodyPr/>
        <a:lstStyle/>
        <a:p>
          <a:endParaRPr lang="en-US"/>
        </a:p>
      </dgm:t>
    </dgm:pt>
    <dgm:pt modelId="{8074E3F1-F530-47D7-93B0-280A6E901C46}" type="pres">
      <dgm:prSet presAssocID="{9BE547E0-901F-4BB6-9E01-82FC151AA3EA}" presName="circleB" presStyleLbl="node1" presStyleIdx="3" presStyleCnt="5" custLinFactNeighborX="9793"/>
      <dgm:spPr/>
    </dgm:pt>
    <dgm:pt modelId="{4ADE55A5-C24E-477C-A7DD-B0EAA7780B6E}" type="pres">
      <dgm:prSet presAssocID="{9BE547E0-901F-4BB6-9E01-82FC151AA3EA}" presName="spaceB" presStyleCnt="0"/>
      <dgm:spPr/>
    </dgm:pt>
    <dgm:pt modelId="{E66EDE9F-579F-4BD0-A428-455905125541}" type="pres">
      <dgm:prSet presAssocID="{4529F5AB-7CD9-4315-B63D-7140A61F7F63}" presName="space" presStyleCnt="0"/>
      <dgm:spPr/>
    </dgm:pt>
    <dgm:pt modelId="{8571B49D-99FC-4748-A8DD-B272C825A1F5}" type="pres">
      <dgm:prSet presAssocID="{118C0AA7-9D80-4AD4-9001-85B06FFE0F9A}" presName="compositeA" presStyleCnt="0"/>
      <dgm:spPr/>
    </dgm:pt>
    <dgm:pt modelId="{F06FBB36-986F-4D67-97BE-D3CF1DC05F26}" type="pres">
      <dgm:prSet presAssocID="{118C0AA7-9D80-4AD4-9001-85B06FFE0F9A}" presName="textA" presStyleLbl="revTx" presStyleIdx="4" presStyleCnt="5" custScaleX="128915">
        <dgm:presLayoutVars>
          <dgm:bulletEnabled val="1"/>
        </dgm:presLayoutVars>
      </dgm:prSet>
      <dgm:spPr/>
      <dgm:t>
        <a:bodyPr/>
        <a:lstStyle/>
        <a:p>
          <a:endParaRPr lang="en-US"/>
        </a:p>
      </dgm:t>
    </dgm:pt>
    <dgm:pt modelId="{D227CEBA-E82E-4EDA-8929-CBED027DFDAA}" type="pres">
      <dgm:prSet presAssocID="{118C0AA7-9D80-4AD4-9001-85B06FFE0F9A}" presName="circleA" presStyleLbl="node1" presStyleIdx="4" presStyleCnt="5"/>
      <dgm:spPr/>
    </dgm:pt>
    <dgm:pt modelId="{B05D3FEB-9B5A-47E8-BB7E-27E3A65B0C25}" type="pres">
      <dgm:prSet presAssocID="{118C0AA7-9D80-4AD4-9001-85B06FFE0F9A}" presName="spaceA" presStyleCnt="0"/>
      <dgm:spPr/>
    </dgm:pt>
  </dgm:ptLst>
  <dgm:cxnLst>
    <dgm:cxn modelId="{3479A1B7-8548-42AC-99AE-E2D9DAE6843F}" type="presOf" srcId="{A6FB5F0B-B75F-481C-8179-BB5B32BF0D91}" destId="{D931E53C-AF94-4A8B-BC9A-CABC27E12E01}" srcOrd="0" destOrd="0" presId="urn:microsoft.com/office/officeart/2005/8/layout/hProcess11"/>
    <dgm:cxn modelId="{FDB42BA4-3EC1-4001-AAF3-25B25EBD339C}" type="presOf" srcId="{86B1B2C5-6FAE-4BE1-B738-07EEE3F7081B}" destId="{4E32D3F3-36A5-43BC-A5C7-A0B1E64789DF}" srcOrd="0" destOrd="0" presId="urn:microsoft.com/office/officeart/2005/8/layout/hProcess11"/>
    <dgm:cxn modelId="{ABF276BC-08D8-47DB-87F4-C08360AD4176}" srcId="{A6FB5F0B-B75F-481C-8179-BB5B32BF0D91}" destId="{3C2CC432-D49F-472C-A81A-4C9CDFBD496C}" srcOrd="1" destOrd="0" parTransId="{54CD6A7D-1C0D-482A-AF94-60BAE3573471}" sibTransId="{34B47549-A41B-4B4B-8D3F-58DB956E21E8}"/>
    <dgm:cxn modelId="{7F81ADCB-0CA8-4B3E-878D-E16CCEE4DFAB}" srcId="{A6FB5F0B-B75F-481C-8179-BB5B32BF0D91}" destId="{9BE547E0-901F-4BB6-9E01-82FC151AA3EA}" srcOrd="3" destOrd="0" parTransId="{2B22D22D-0AC5-4D68-A89E-83D1987C898C}" sibTransId="{4529F5AB-7CD9-4315-B63D-7140A61F7F63}"/>
    <dgm:cxn modelId="{C679CFBF-175F-4BE7-8A96-56AF80A6575F}" srcId="{A6FB5F0B-B75F-481C-8179-BB5B32BF0D91}" destId="{86B1B2C5-6FAE-4BE1-B738-07EEE3F7081B}" srcOrd="2" destOrd="0" parTransId="{7407F160-3207-4ECA-BA0C-D02F1B2FD80E}" sibTransId="{3E979B30-7E46-4E3D-8012-7ABDE46381AA}"/>
    <dgm:cxn modelId="{89C9B78A-0F30-411E-99DE-73EA55535ED5}" type="presOf" srcId="{118C0AA7-9D80-4AD4-9001-85B06FFE0F9A}" destId="{F06FBB36-986F-4D67-97BE-D3CF1DC05F26}" srcOrd="0" destOrd="0" presId="urn:microsoft.com/office/officeart/2005/8/layout/hProcess11"/>
    <dgm:cxn modelId="{ABD3AB22-3AE2-4345-AB7C-7D7A089E19C7}" type="presOf" srcId="{3C2CC432-D49F-472C-A81A-4C9CDFBD496C}" destId="{ACF88FA5-E2CF-408F-9C20-2C629AD6CA44}" srcOrd="0" destOrd="0" presId="urn:microsoft.com/office/officeart/2005/8/layout/hProcess11"/>
    <dgm:cxn modelId="{C070C42A-F301-4DAB-BEBA-CE2C1A548631}" srcId="{A6FB5F0B-B75F-481C-8179-BB5B32BF0D91}" destId="{118C0AA7-9D80-4AD4-9001-85B06FFE0F9A}" srcOrd="4" destOrd="0" parTransId="{50340A87-F054-4EF2-89E5-F4C6915DC66C}" sibTransId="{96D5C842-E4F4-4437-B095-5EDA103A7113}"/>
    <dgm:cxn modelId="{48F64C0D-37DF-442D-AC39-AC583DC22459}" srcId="{A6FB5F0B-B75F-481C-8179-BB5B32BF0D91}" destId="{178A2F0B-DB50-4F8C-9C56-FDF02695D5AB}" srcOrd="0" destOrd="0" parTransId="{9C8B272F-10C2-49F8-B580-2F38B8BC5C9A}" sibTransId="{9E064103-84C1-4883-8697-ABEBCB1102D7}"/>
    <dgm:cxn modelId="{219259D8-120D-4A82-B9AB-B72FDECF4F92}" type="presOf" srcId="{9BE547E0-901F-4BB6-9E01-82FC151AA3EA}" destId="{8B3FB1C5-BDDD-4BCB-9D09-418019144B1D}" srcOrd="0" destOrd="0" presId="urn:microsoft.com/office/officeart/2005/8/layout/hProcess11"/>
    <dgm:cxn modelId="{053CAF00-E0F6-42C3-8237-019FE72F3C03}" type="presOf" srcId="{178A2F0B-DB50-4F8C-9C56-FDF02695D5AB}" destId="{1EC4CCF1-7632-418B-A4F9-27C9CDFBEA17}" srcOrd="0" destOrd="0" presId="urn:microsoft.com/office/officeart/2005/8/layout/hProcess11"/>
    <dgm:cxn modelId="{258E6A8E-2F58-4C92-B88B-45437FA17040}" type="presParOf" srcId="{D931E53C-AF94-4A8B-BC9A-CABC27E12E01}" destId="{38C3E079-1EE4-465F-AD6F-7801D65126EA}" srcOrd="0" destOrd="0" presId="urn:microsoft.com/office/officeart/2005/8/layout/hProcess11"/>
    <dgm:cxn modelId="{89C7769E-7731-4568-8C94-3F7DF23CFE05}" type="presParOf" srcId="{D931E53C-AF94-4A8B-BC9A-CABC27E12E01}" destId="{AFB72107-89FE-492B-9833-4C094A2C3402}" srcOrd="1" destOrd="0" presId="urn:microsoft.com/office/officeart/2005/8/layout/hProcess11"/>
    <dgm:cxn modelId="{AE37AA87-4753-4961-8147-85CC8A3D950F}" type="presParOf" srcId="{AFB72107-89FE-492B-9833-4C094A2C3402}" destId="{EEF72FAD-601F-4BDF-8BD0-98BC895884FA}" srcOrd="0" destOrd="0" presId="urn:microsoft.com/office/officeart/2005/8/layout/hProcess11"/>
    <dgm:cxn modelId="{447EC210-2E1B-4961-B530-9BA20746941A}" type="presParOf" srcId="{EEF72FAD-601F-4BDF-8BD0-98BC895884FA}" destId="{1EC4CCF1-7632-418B-A4F9-27C9CDFBEA17}" srcOrd="0" destOrd="0" presId="urn:microsoft.com/office/officeart/2005/8/layout/hProcess11"/>
    <dgm:cxn modelId="{473584E5-0F47-4488-AE1D-9C16CA312B32}" type="presParOf" srcId="{EEF72FAD-601F-4BDF-8BD0-98BC895884FA}" destId="{5228D12F-75E8-4CCF-B906-6AB6A36D7E05}" srcOrd="1" destOrd="0" presId="urn:microsoft.com/office/officeart/2005/8/layout/hProcess11"/>
    <dgm:cxn modelId="{8E418024-6D15-48C3-A5F2-5D6213414A42}" type="presParOf" srcId="{EEF72FAD-601F-4BDF-8BD0-98BC895884FA}" destId="{88663AC7-502D-4B1F-85B8-4EFDE3B0B8BE}" srcOrd="2" destOrd="0" presId="urn:microsoft.com/office/officeart/2005/8/layout/hProcess11"/>
    <dgm:cxn modelId="{E8EA60A7-29E3-478A-A047-0246CE6D2C35}" type="presParOf" srcId="{AFB72107-89FE-492B-9833-4C094A2C3402}" destId="{932B37EB-1A96-47EB-A07A-E31B185DE56A}" srcOrd="1" destOrd="0" presId="urn:microsoft.com/office/officeart/2005/8/layout/hProcess11"/>
    <dgm:cxn modelId="{2FC99F81-487F-4689-9F8A-431FD4F39CEC}" type="presParOf" srcId="{AFB72107-89FE-492B-9833-4C094A2C3402}" destId="{A58CFB6B-DB29-4CE5-947E-32C1F487F1FF}" srcOrd="2" destOrd="0" presId="urn:microsoft.com/office/officeart/2005/8/layout/hProcess11"/>
    <dgm:cxn modelId="{2CF1D153-8EE1-4A13-BD5D-A91260C2FDA6}" type="presParOf" srcId="{A58CFB6B-DB29-4CE5-947E-32C1F487F1FF}" destId="{ACF88FA5-E2CF-408F-9C20-2C629AD6CA44}" srcOrd="0" destOrd="0" presId="urn:microsoft.com/office/officeart/2005/8/layout/hProcess11"/>
    <dgm:cxn modelId="{5FF70EF4-5D78-44B6-8124-ADE0953D213A}" type="presParOf" srcId="{A58CFB6B-DB29-4CE5-947E-32C1F487F1FF}" destId="{A27E028D-494A-4480-ACA0-C6543FC1AFD8}" srcOrd="1" destOrd="0" presId="urn:microsoft.com/office/officeart/2005/8/layout/hProcess11"/>
    <dgm:cxn modelId="{F82BDA27-8B2E-4D4B-9AE6-84B209F9CD34}" type="presParOf" srcId="{A58CFB6B-DB29-4CE5-947E-32C1F487F1FF}" destId="{B4670BAC-7351-4F1E-9D9E-005C7B42D07E}" srcOrd="2" destOrd="0" presId="urn:microsoft.com/office/officeart/2005/8/layout/hProcess11"/>
    <dgm:cxn modelId="{D26DD84C-6197-4C8E-97DF-A72A69475659}" type="presParOf" srcId="{AFB72107-89FE-492B-9833-4C094A2C3402}" destId="{09A68976-5122-44F7-B6D4-D9ECC77BD6EE}" srcOrd="3" destOrd="0" presId="urn:microsoft.com/office/officeart/2005/8/layout/hProcess11"/>
    <dgm:cxn modelId="{D69A3622-04D9-4A0C-9364-2B496428822B}" type="presParOf" srcId="{AFB72107-89FE-492B-9833-4C094A2C3402}" destId="{A205BFC2-9A81-49B9-97DE-4C85AAB90085}" srcOrd="4" destOrd="0" presId="urn:microsoft.com/office/officeart/2005/8/layout/hProcess11"/>
    <dgm:cxn modelId="{4B3C80E3-3191-47B0-8F54-4364EFDAD3B5}" type="presParOf" srcId="{A205BFC2-9A81-49B9-97DE-4C85AAB90085}" destId="{4E32D3F3-36A5-43BC-A5C7-A0B1E64789DF}" srcOrd="0" destOrd="0" presId="urn:microsoft.com/office/officeart/2005/8/layout/hProcess11"/>
    <dgm:cxn modelId="{F2AF64EC-2413-4235-93DD-3D07F64002DB}" type="presParOf" srcId="{A205BFC2-9A81-49B9-97DE-4C85AAB90085}" destId="{23A3DCF4-7484-4C20-A190-2BF68D104B0C}" srcOrd="1" destOrd="0" presId="urn:microsoft.com/office/officeart/2005/8/layout/hProcess11"/>
    <dgm:cxn modelId="{5B30279F-DEF3-4053-9176-74BDA0FD1746}" type="presParOf" srcId="{A205BFC2-9A81-49B9-97DE-4C85AAB90085}" destId="{075B721F-3EE4-4BCE-8DDC-9BBF8C9BEA65}" srcOrd="2" destOrd="0" presId="urn:microsoft.com/office/officeart/2005/8/layout/hProcess11"/>
    <dgm:cxn modelId="{A34D4F73-3BC4-408A-BF3C-FE6DFE26BB1D}" type="presParOf" srcId="{AFB72107-89FE-492B-9833-4C094A2C3402}" destId="{FED0396F-52B7-4008-8C95-E565CB018D36}" srcOrd="5" destOrd="0" presId="urn:microsoft.com/office/officeart/2005/8/layout/hProcess11"/>
    <dgm:cxn modelId="{85CE7644-737A-4FA5-8B5A-1033C4927ED6}" type="presParOf" srcId="{AFB72107-89FE-492B-9833-4C094A2C3402}" destId="{96B7F308-654D-4909-A706-89AA371D84DC}" srcOrd="6" destOrd="0" presId="urn:microsoft.com/office/officeart/2005/8/layout/hProcess11"/>
    <dgm:cxn modelId="{5E0C7AAC-319C-4733-A24F-73904009908F}" type="presParOf" srcId="{96B7F308-654D-4909-A706-89AA371D84DC}" destId="{8B3FB1C5-BDDD-4BCB-9D09-418019144B1D}" srcOrd="0" destOrd="0" presId="urn:microsoft.com/office/officeart/2005/8/layout/hProcess11"/>
    <dgm:cxn modelId="{96D749EA-6954-489E-8A39-1906F22C4939}" type="presParOf" srcId="{96B7F308-654D-4909-A706-89AA371D84DC}" destId="{8074E3F1-F530-47D7-93B0-280A6E901C46}" srcOrd="1" destOrd="0" presId="urn:microsoft.com/office/officeart/2005/8/layout/hProcess11"/>
    <dgm:cxn modelId="{E2E184FE-03BD-4995-809B-221DBC2DFF20}" type="presParOf" srcId="{96B7F308-654D-4909-A706-89AA371D84DC}" destId="{4ADE55A5-C24E-477C-A7DD-B0EAA7780B6E}" srcOrd="2" destOrd="0" presId="urn:microsoft.com/office/officeart/2005/8/layout/hProcess11"/>
    <dgm:cxn modelId="{2C68FB3B-DBA0-43CC-A754-C0427C969B56}" type="presParOf" srcId="{AFB72107-89FE-492B-9833-4C094A2C3402}" destId="{E66EDE9F-579F-4BD0-A428-455905125541}" srcOrd="7" destOrd="0" presId="urn:microsoft.com/office/officeart/2005/8/layout/hProcess11"/>
    <dgm:cxn modelId="{8EB51157-FF91-4031-866A-7445A6D76AF0}" type="presParOf" srcId="{AFB72107-89FE-492B-9833-4C094A2C3402}" destId="{8571B49D-99FC-4748-A8DD-B272C825A1F5}" srcOrd="8" destOrd="0" presId="urn:microsoft.com/office/officeart/2005/8/layout/hProcess11"/>
    <dgm:cxn modelId="{48BB90D3-0F04-4E5F-998E-6B93555A8754}" type="presParOf" srcId="{8571B49D-99FC-4748-A8DD-B272C825A1F5}" destId="{F06FBB36-986F-4D67-97BE-D3CF1DC05F26}" srcOrd="0" destOrd="0" presId="urn:microsoft.com/office/officeart/2005/8/layout/hProcess11"/>
    <dgm:cxn modelId="{6C414BD1-40F0-490B-BB50-09908CC1BB75}" type="presParOf" srcId="{8571B49D-99FC-4748-A8DD-B272C825A1F5}" destId="{D227CEBA-E82E-4EDA-8929-CBED027DFDAA}" srcOrd="1" destOrd="0" presId="urn:microsoft.com/office/officeart/2005/8/layout/hProcess11"/>
    <dgm:cxn modelId="{1B49F3C1-F3DB-43C9-BE5A-F51F0E29F06C}" type="presParOf" srcId="{8571B49D-99FC-4748-A8DD-B272C825A1F5}" destId="{B05D3FEB-9B5A-47E8-BB7E-27E3A65B0C25}" srcOrd="2" destOrd="0" presId="urn:microsoft.com/office/officeart/2005/8/layout/hProcess11"/>
  </dgm:cxnLst>
  <dgm:bg>
    <a:effectLst>
      <a:glow rad="1397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ACBCA871-D356-44AD-9BEE-8165D357E2E9}" type="doc">
      <dgm:prSet loTypeId="urn:microsoft.com/office/officeart/2005/8/layout/venn3" loCatId="relationship" qsTypeId="urn:microsoft.com/office/officeart/2005/8/quickstyle/simple1" qsCatId="simple" csTypeId="urn:microsoft.com/office/officeart/2005/8/colors/accent1_2" csCatId="accent1" phldr="1"/>
      <dgm:spPr>
        <a:scene3d>
          <a:camera prst="orthographicFront">
            <a:rot lat="0" lon="0" rev="0"/>
          </a:camera>
          <a:lightRig rig="brightRoom" dir="t">
            <a:rot lat="0" lon="0" rev="600000"/>
          </a:lightRig>
        </a:scene3d>
      </dgm:spPr>
      <dgm:t>
        <a:bodyPr/>
        <a:lstStyle/>
        <a:p>
          <a:endParaRPr lang="en-US"/>
        </a:p>
      </dgm:t>
    </dgm:pt>
    <dgm:pt modelId="{CE7D2084-6974-423D-A69D-CF294D42FE7E}">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2000" dirty="0" smtClean="0">
              <a:latin typeface="Cambria" pitchFamily="18" charset="0"/>
            </a:rPr>
            <a:t>Automatically assigned immediately after generation of challan</a:t>
          </a:r>
          <a:endParaRPr lang="en-US" sz="2000" dirty="0">
            <a:latin typeface="Cambria" pitchFamily="18" charset="0"/>
          </a:endParaRPr>
        </a:p>
      </dgm:t>
    </dgm:pt>
    <dgm:pt modelId="{99E84295-E1E5-4A3E-8DA0-FFE48A286949}" type="parTrans" cxnId="{4118B6E2-306D-46D9-A0BB-B810B962EAF0}">
      <dgm:prSet/>
      <dgm:spPr/>
      <dgm:t>
        <a:bodyPr/>
        <a:lstStyle/>
        <a:p>
          <a:endParaRPr lang="en-US"/>
        </a:p>
      </dgm:t>
    </dgm:pt>
    <dgm:pt modelId="{B73E6293-F2A2-48BA-983E-66741D485212}" type="sibTrans" cxnId="{4118B6E2-306D-46D9-A0BB-B810B962EAF0}">
      <dgm:prSet/>
      <dgm:spPr/>
      <dgm:t>
        <a:bodyPr/>
        <a:lstStyle/>
        <a:p>
          <a:endParaRPr lang="en-US"/>
        </a:p>
      </dgm:t>
    </dgm:pt>
    <dgm:pt modelId="{86124CE5-A866-46DF-9E9E-10C65DD70605}">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2000" dirty="0" smtClean="0">
              <a:latin typeface="Cambria" pitchFamily="18" charset="0"/>
            </a:rPr>
            <a:t>CPIN is a 14 digit unique number</a:t>
          </a:r>
          <a:endParaRPr lang="en-US" sz="2000" dirty="0">
            <a:latin typeface="Cambria" pitchFamily="18" charset="0"/>
          </a:endParaRPr>
        </a:p>
      </dgm:t>
    </dgm:pt>
    <dgm:pt modelId="{DBD50B91-83F2-4335-A871-67636E3B4079}" type="parTrans" cxnId="{2C3C927E-6CBF-45A9-A391-8A4993823E00}">
      <dgm:prSet/>
      <dgm:spPr/>
      <dgm:t>
        <a:bodyPr/>
        <a:lstStyle/>
        <a:p>
          <a:endParaRPr lang="en-US"/>
        </a:p>
      </dgm:t>
    </dgm:pt>
    <dgm:pt modelId="{6C81FF3A-7115-4ED1-A2B2-2BD9AA28E286}" type="sibTrans" cxnId="{2C3C927E-6CBF-45A9-A391-8A4993823E00}">
      <dgm:prSet/>
      <dgm:spPr/>
      <dgm:t>
        <a:bodyPr/>
        <a:lstStyle/>
        <a:p>
          <a:endParaRPr lang="en-US"/>
        </a:p>
      </dgm:t>
    </dgm:pt>
    <dgm:pt modelId="{68086091-EE90-43C1-9714-2BFFC6600C83}">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2000" dirty="0" smtClean="0">
              <a:latin typeface="Cambria" pitchFamily="18" charset="0"/>
            </a:rPr>
            <a:t>Valid for a period of 7 days</a:t>
          </a:r>
          <a:endParaRPr lang="en-US" sz="2000" dirty="0">
            <a:latin typeface="Cambria" pitchFamily="18" charset="0"/>
          </a:endParaRPr>
        </a:p>
      </dgm:t>
    </dgm:pt>
    <dgm:pt modelId="{739E0D6B-AB78-4C8D-86F7-31FC3D373ADE}" type="parTrans" cxnId="{DE94E6FC-6EDA-4A78-9369-6377A272EFB5}">
      <dgm:prSet/>
      <dgm:spPr/>
      <dgm:t>
        <a:bodyPr/>
        <a:lstStyle/>
        <a:p>
          <a:endParaRPr lang="en-US"/>
        </a:p>
      </dgm:t>
    </dgm:pt>
    <dgm:pt modelId="{F36D8A84-4425-4EF4-A4E1-E3E348E19B5C}" type="sibTrans" cxnId="{DE94E6FC-6EDA-4A78-9369-6377A272EFB5}">
      <dgm:prSet/>
      <dgm:spPr/>
      <dgm:t>
        <a:bodyPr/>
        <a:lstStyle/>
        <a:p>
          <a:endParaRPr lang="en-US"/>
        </a:p>
      </dgm:t>
    </dgm:pt>
    <dgm:pt modelId="{4267E18A-0F13-4B84-964D-269622133081}">
      <dgm:prSet phldrT="[Text]" custT="1"/>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r>
            <a:rPr lang="en-US" sz="2000" dirty="0" smtClean="0">
              <a:latin typeface="Cambria" pitchFamily="18" charset="0"/>
            </a:rPr>
            <a:t>Running serial number to be initialized every calendar year.</a:t>
          </a:r>
          <a:endParaRPr lang="en-US" sz="2000" dirty="0">
            <a:latin typeface="Cambria" pitchFamily="18" charset="0"/>
          </a:endParaRPr>
        </a:p>
      </dgm:t>
    </dgm:pt>
    <dgm:pt modelId="{D4A12C9C-2969-48A5-96D4-A9775BA2FEF4}" type="parTrans" cxnId="{7AB80DE3-1C9E-41E5-BD39-8CE2EDC29FF8}">
      <dgm:prSet/>
      <dgm:spPr/>
      <dgm:t>
        <a:bodyPr/>
        <a:lstStyle/>
        <a:p>
          <a:endParaRPr lang="en-US"/>
        </a:p>
      </dgm:t>
    </dgm:pt>
    <dgm:pt modelId="{29B0ECE6-F234-4F7C-AD58-F8B6FBE24CBF}" type="sibTrans" cxnId="{7AB80DE3-1C9E-41E5-BD39-8CE2EDC29FF8}">
      <dgm:prSet/>
      <dgm:spPr/>
      <dgm:t>
        <a:bodyPr/>
        <a:lstStyle/>
        <a:p>
          <a:endParaRPr lang="en-US"/>
        </a:p>
      </dgm:t>
    </dgm:pt>
    <dgm:pt modelId="{944D90A1-4816-4305-9579-6154CF8C564D}" type="pres">
      <dgm:prSet presAssocID="{ACBCA871-D356-44AD-9BEE-8165D357E2E9}" presName="Name0" presStyleCnt="0">
        <dgm:presLayoutVars>
          <dgm:dir/>
          <dgm:resizeHandles val="exact"/>
        </dgm:presLayoutVars>
      </dgm:prSet>
      <dgm:spPr/>
      <dgm:t>
        <a:bodyPr/>
        <a:lstStyle/>
        <a:p>
          <a:endParaRPr lang="en-US"/>
        </a:p>
      </dgm:t>
    </dgm:pt>
    <dgm:pt modelId="{2CDC9965-A7D1-438A-B0FB-632AD6CBFF79}" type="pres">
      <dgm:prSet presAssocID="{CE7D2084-6974-423D-A69D-CF294D42FE7E}" presName="Name5" presStyleLbl="vennNode1" presStyleIdx="0" presStyleCnt="4" custScaleX="109324" custScaleY="118028" custLinFactNeighborX="-16854">
        <dgm:presLayoutVars>
          <dgm:bulletEnabled val="1"/>
        </dgm:presLayoutVars>
      </dgm:prSet>
      <dgm:spPr/>
      <dgm:t>
        <a:bodyPr/>
        <a:lstStyle/>
        <a:p>
          <a:endParaRPr lang="en-US"/>
        </a:p>
      </dgm:t>
    </dgm:pt>
    <dgm:pt modelId="{BB608A83-19E1-4D43-87A3-848055462F68}" type="pres">
      <dgm:prSet presAssocID="{B73E6293-F2A2-48BA-983E-66741D485212}" presName="space"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FCAF61DB-CE27-4A3E-BE0D-A1727E90EFC5}" type="pres">
      <dgm:prSet presAssocID="{86124CE5-A866-46DF-9E9E-10C65DD70605}" presName="Name5" presStyleLbl="vennNode1" presStyleIdx="1" presStyleCnt="4" custScaleY="118028">
        <dgm:presLayoutVars>
          <dgm:bulletEnabled val="1"/>
        </dgm:presLayoutVars>
      </dgm:prSet>
      <dgm:spPr/>
      <dgm:t>
        <a:bodyPr/>
        <a:lstStyle/>
        <a:p>
          <a:endParaRPr lang="en-US"/>
        </a:p>
      </dgm:t>
    </dgm:pt>
    <dgm:pt modelId="{AD20461D-6619-4695-AE14-38840CAE85D5}" type="pres">
      <dgm:prSet presAssocID="{6C81FF3A-7115-4ED1-A2B2-2BD9AA28E286}" presName="space"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7FF78607-0A58-4DD4-9EA4-A85C6E3B1CFA}" type="pres">
      <dgm:prSet presAssocID="{68086091-EE90-43C1-9714-2BFFC6600C83}" presName="Name5" presStyleLbl="vennNode1" presStyleIdx="2" presStyleCnt="4" custScaleY="124971">
        <dgm:presLayoutVars>
          <dgm:bulletEnabled val="1"/>
        </dgm:presLayoutVars>
      </dgm:prSet>
      <dgm:spPr/>
      <dgm:t>
        <a:bodyPr/>
        <a:lstStyle/>
        <a:p>
          <a:endParaRPr lang="en-US"/>
        </a:p>
      </dgm:t>
    </dgm:pt>
    <dgm:pt modelId="{05899E02-AADC-4D17-833A-220FEBA96B47}" type="pres">
      <dgm:prSet presAssocID="{F36D8A84-4425-4EF4-A4E1-E3E348E19B5C}" presName="space" presStyleCnt="0"/>
      <dgm: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dgm:spPr>
      <dgm:t>
        <a:bodyPr/>
        <a:lstStyle/>
        <a:p>
          <a:endParaRPr lang="en-US"/>
        </a:p>
      </dgm:t>
    </dgm:pt>
    <dgm:pt modelId="{92604091-B647-4B9F-B6CB-82245DBC9EF2}" type="pres">
      <dgm:prSet presAssocID="{4267E18A-0F13-4B84-964D-269622133081}" presName="Name5" presStyleLbl="vennNode1" presStyleIdx="3" presStyleCnt="4" custScaleY="116814" custLinFactNeighborX="-2858" custLinFactNeighborY="-607">
        <dgm:presLayoutVars>
          <dgm:bulletEnabled val="1"/>
        </dgm:presLayoutVars>
      </dgm:prSet>
      <dgm:spPr/>
      <dgm:t>
        <a:bodyPr/>
        <a:lstStyle/>
        <a:p>
          <a:endParaRPr lang="en-US"/>
        </a:p>
      </dgm:t>
    </dgm:pt>
  </dgm:ptLst>
  <dgm:cxnLst>
    <dgm:cxn modelId="{EF52B7AE-80B8-4CB0-8D50-F5065BAEEE6D}" type="presOf" srcId="{CE7D2084-6974-423D-A69D-CF294D42FE7E}" destId="{2CDC9965-A7D1-438A-B0FB-632AD6CBFF79}" srcOrd="0" destOrd="0" presId="urn:microsoft.com/office/officeart/2005/8/layout/venn3"/>
    <dgm:cxn modelId="{240AC871-5DAC-4CBE-8219-BBBAC69BC285}" type="presOf" srcId="{4267E18A-0F13-4B84-964D-269622133081}" destId="{92604091-B647-4B9F-B6CB-82245DBC9EF2}" srcOrd="0" destOrd="0" presId="urn:microsoft.com/office/officeart/2005/8/layout/venn3"/>
    <dgm:cxn modelId="{4118B6E2-306D-46D9-A0BB-B810B962EAF0}" srcId="{ACBCA871-D356-44AD-9BEE-8165D357E2E9}" destId="{CE7D2084-6974-423D-A69D-CF294D42FE7E}" srcOrd="0" destOrd="0" parTransId="{99E84295-E1E5-4A3E-8DA0-FFE48A286949}" sibTransId="{B73E6293-F2A2-48BA-983E-66741D485212}"/>
    <dgm:cxn modelId="{DE94E6FC-6EDA-4A78-9369-6377A272EFB5}" srcId="{ACBCA871-D356-44AD-9BEE-8165D357E2E9}" destId="{68086091-EE90-43C1-9714-2BFFC6600C83}" srcOrd="2" destOrd="0" parTransId="{739E0D6B-AB78-4C8D-86F7-31FC3D373ADE}" sibTransId="{F36D8A84-4425-4EF4-A4E1-E3E348E19B5C}"/>
    <dgm:cxn modelId="{2C3C927E-6CBF-45A9-A391-8A4993823E00}" srcId="{ACBCA871-D356-44AD-9BEE-8165D357E2E9}" destId="{86124CE5-A866-46DF-9E9E-10C65DD70605}" srcOrd="1" destOrd="0" parTransId="{DBD50B91-83F2-4335-A871-67636E3B4079}" sibTransId="{6C81FF3A-7115-4ED1-A2B2-2BD9AA28E286}"/>
    <dgm:cxn modelId="{6879B28A-1112-4CC5-B62C-AB91FB313C4C}" type="presOf" srcId="{68086091-EE90-43C1-9714-2BFFC6600C83}" destId="{7FF78607-0A58-4DD4-9EA4-A85C6E3B1CFA}" srcOrd="0" destOrd="0" presId="urn:microsoft.com/office/officeart/2005/8/layout/venn3"/>
    <dgm:cxn modelId="{20CDC590-B5EB-48B5-AAE8-39ECFE90028D}" type="presOf" srcId="{86124CE5-A866-46DF-9E9E-10C65DD70605}" destId="{FCAF61DB-CE27-4A3E-BE0D-A1727E90EFC5}" srcOrd="0" destOrd="0" presId="urn:microsoft.com/office/officeart/2005/8/layout/venn3"/>
    <dgm:cxn modelId="{7AB80DE3-1C9E-41E5-BD39-8CE2EDC29FF8}" srcId="{ACBCA871-D356-44AD-9BEE-8165D357E2E9}" destId="{4267E18A-0F13-4B84-964D-269622133081}" srcOrd="3" destOrd="0" parTransId="{D4A12C9C-2969-48A5-96D4-A9775BA2FEF4}" sibTransId="{29B0ECE6-F234-4F7C-AD58-F8B6FBE24CBF}"/>
    <dgm:cxn modelId="{E0CE043E-6CEA-4204-83BA-34D11A2C68B4}" type="presOf" srcId="{ACBCA871-D356-44AD-9BEE-8165D357E2E9}" destId="{944D90A1-4816-4305-9579-6154CF8C564D}" srcOrd="0" destOrd="0" presId="urn:microsoft.com/office/officeart/2005/8/layout/venn3"/>
    <dgm:cxn modelId="{35F6FC6D-173C-42B7-B80E-E0B035111E80}" type="presParOf" srcId="{944D90A1-4816-4305-9579-6154CF8C564D}" destId="{2CDC9965-A7D1-438A-B0FB-632AD6CBFF79}" srcOrd="0" destOrd="0" presId="urn:microsoft.com/office/officeart/2005/8/layout/venn3"/>
    <dgm:cxn modelId="{FA39BE48-A19F-49A1-8A8E-20F903378D8C}" type="presParOf" srcId="{944D90A1-4816-4305-9579-6154CF8C564D}" destId="{BB608A83-19E1-4D43-87A3-848055462F68}" srcOrd="1" destOrd="0" presId="urn:microsoft.com/office/officeart/2005/8/layout/venn3"/>
    <dgm:cxn modelId="{AB0BB0B9-F2E7-4EAC-8A60-9E828BCED796}" type="presParOf" srcId="{944D90A1-4816-4305-9579-6154CF8C564D}" destId="{FCAF61DB-CE27-4A3E-BE0D-A1727E90EFC5}" srcOrd="2" destOrd="0" presId="urn:microsoft.com/office/officeart/2005/8/layout/venn3"/>
    <dgm:cxn modelId="{C86EEF9B-A8BE-496F-A95B-F60D43DBF171}" type="presParOf" srcId="{944D90A1-4816-4305-9579-6154CF8C564D}" destId="{AD20461D-6619-4695-AE14-38840CAE85D5}" srcOrd="3" destOrd="0" presId="urn:microsoft.com/office/officeart/2005/8/layout/venn3"/>
    <dgm:cxn modelId="{F85FF8EA-88BF-4E17-8C03-D9ED20D1D2B2}" type="presParOf" srcId="{944D90A1-4816-4305-9579-6154CF8C564D}" destId="{7FF78607-0A58-4DD4-9EA4-A85C6E3B1CFA}" srcOrd="4" destOrd="0" presId="urn:microsoft.com/office/officeart/2005/8/layout/venn3"/>
    <dgm:cxn modelId="{22C5EF1B-D5E5-4DFA-89BC-1FAB2CB5988E}" type="presParOf" srcId="{944D90A1-4816-4305-9579-6154CF8C564D}" destId="{05899E02-AADC-4D17-833A-220FEBA96B47}" srcOrd="5" destOrd="0" presId="urn:microsoft.com/office/officeart/2005/8/layout/venn3"/>
    <dgm:cxn modelId="{38E44205-ECD0-4EF9-8318-ED52FEB26553}" type="presParOf" srcId="{944D90A1-4816-4305-9579-6154CF8C564D}" destId="{92604091-B647-4B9F-B6CB-82245DBC9EF2}" srcOrd="6" destOrd="0" presId="urn:microsoft.com/office/officeart/2005/8/layout/venn3"/>
  </dgm:cxnLst>
  <dgm:bg>
    <a:effectLst>
      <a:glow rad="1397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98DEEBE2-E841-4D91-BF67-BD3485E9A05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681B9F0-AC98-446D-96AF-7D8053C103D4}">
      <dgm:prSet phldrT="[Text]"/>
      <dgm:spPr>
        <a:ln>
          <a:solidFill>
            <a:schemeClr val="accent1">
              <a:lumMod val="50000"/>
            </a:schemeClr>
          </a:solidFill>
        </a:ln>
      </dgm:spPr>
      <dgm:t>
        <a:bodyPr/>
        <a:lstStyle/>
        <a:p>
          <a:r>
            <a:rPr lang="en-US" dirty="0" smtClean="0">
              <a:latin typeface="Cambria" pitchFamily="18" charset="0"/>
            </a:rPr>
            <a:t>E-payment</a:t>
          </a:r>
          <a:endParaRPr lang="en-US" dirty="0">
            <a:latin typeface="Cambria" pitchFamily="18" charset="0"/>
          </a:endParaRPr>
        </a:p>
      </dgm:t>
    </dgm:pt>
    <dgm:pt modelId="{AC8D0A31-9EEB-4BD3-95CC-B7F3DCE5B03D}" type="parTrans" cxnId="{1B54CDB3-C1F5-43B6-8A0E-B890BB8D977A}">
      <dgm:prSet/>
      <dgm:spPr/>
      <dgm:t>
        <a:bodyPr/>
        <a:lstStyle/>
        <a:p>
          <a:endParaRPr lang="en-US"/>
        </a:p>
      </dgm:t>
    </dgm:pt>
    <dgm:pt modelId="{0CBF2A95-1711-424D-BD15-4A0491F91731}" type="sibTrans" cxnId="{1B54CDB3-C1F5-43B6-8A0E-B890BB8D977A}">
      <dgm:prSet/>
      <dgm:spPr/>
      <dgm:t>
        <a:bodyPr/>
        <a:lstStyle/>
        <a:p>
          <a:endParaRPr lang="en-US"/>
        </a:p>
      </dgm:t>
    </dgm:pt>
    <dgm:pt modelId="{D248B3DE-FC23-45FF-B5A7-309E14A7B57A}">
      <dgm:prSet phldrT="[Text]" custT="1"/>
      <dgm:spPr>
        <a:ln>
          <a:solidFill>
            <a:schemeClr val="accent1">
              <a:lumMod val="50000"/>
              <a:alpha val="90000"/>
            </a:schemeClr>
          </a:solidFill>
        </a:ln>
      </dgm:spPr>
      <dgm:t>
        <a:bodyPr/>
        <a:lstStyle/>
        <a:p>
          <a:r>
            <a:rPr lang="en-US" sz="2000" dirty="0" smtClean="0">
              <a:latin typeface="Cambria" pitchFamily="18" charset="0"/>
            </a:rPr>
            <a:t>Internet banking-authorised banks</a:t>
          </a:r>
          <a:endParaRPr lang="en-US" sz="2000" dirty="0">
            <a:latin typeface="Cambria" pitchFamily="18" charset="0"/>
          </a:endParaRPr>
        </a:p>
      </dgm:t>
    </dgm:pt>
    <dgm:pt modelId="{9011EB51-6074-42EF-A6B5-1D104E02DEB0}" type="parTrans" cxnId="{2424D9F5-632E-4296-B2ED-2DB512AFFEFE}">
      <dgm:prSet/>
      <dgm:spPr/>
      <dgm:t>
        <a:bodyPr/>
        <a:lstStyle/>
        <a:p>
          <a:endParaRPr lang="en-US"/>
        </a:p>
      </dgm:t>
    </dgm:pt>
    <dgm:pt modelId="{978B6DC2-3976-45A2-B0A4-4C8EF5EB19C6}" type="sibTrans" cxnId="{2424D9F5-632E-4296-B2ED-2DB512AFFEFE}">
      <dgm:prSet/>
      <dgm:spPr/>
      <dgm:t>
        <a:bodyPr/>
        <a:lstStyle/>
        <a:p>
          <a:endParaRPr lang="en-US"/>
        </a:p>
      </dgm:t>
    </dgm:pt>
    <dgm:pt modelId="{C444EC8B-CD52-48A5-A12E-ABF0908683AF}">
      <dgm:prSet phldrT="[Text]"/>
      <dgm:spPr>
        <a:ln>
          <a:solidFill>
            <a:schemeClr val="accent1">
              <a:lumMod val="50000"/>
            </a:schemeClr>
          </a:solidFill>
        </a:ln>
      </dgm:spPr>
      <dgm:t>
        <a:bodyPr/>
        <a:lstStyle/>
        <a:p>
          <a:r>
            <a:rPr lang="en-US" dirty="0" smtClean="0">
              <a:latin typeface="Cambria" pitchFamily="18" charset="0"/>
            </a:rPr>
            <a:t>OTC (over the Counter)</a:t>
          </a:r>
          <a:endParaRPr lang="en-US" dirty="0">
            <a:latin typeface="Cambria" pitchFamily="18" charset="0"/>
          </a:endParaRPr>
        </a:p>
      </dgm:t>
    </dgm:pt>
    <dgm:pt modelId="{0AAD7DE3-89B8-4D2B-8437-72E264E334D3}" type="parTrans" cxnId="{10C442A5-1546-415C-B141-80B7E0A30BD5}">
      <dgm:prSet/>
      <dgm:spPr/>
      <dgm:t>
        <a:bodyPr/>
        <a:lstStyle/>
        <a:p>
          <a:endParaRPr lang="en-US"/>
        </a:p>
      </dgm:t>
    </dgm:pt>
    <dgm:pt modelId="{445A2643-FA44-4130-8F47-FBF19135F969}" type="sibTrans" cxnId="{10C442A5-1546-415C-B141-80B7E0A30BD5}">
      <dgm:prSet/>
      <dgm:spPr/>
      <dgm:t>
        <a:bodyPr/>
        <a:lstStyle/>
        <a:p>
          <a:endParaRPr lang="en-US"/>
        </a:p>
      </dgm:t>
    </dgm:pt>
    <dgm:pt modelId="{9A2D2D96-2226-4294-A2A4-8A9F7957A917}">
      <dgm:prSet phldrT="[Text]" custT="1"/>
      <dgm:spPr>
        <a:ln>
          <a:solidFill>
            <a:schemeClr val="accent1">
              <a:lumMod val="50000"/>
              <a:alpha val="90000"/>
            </a:schemeClr>
          </a:solidFill>
        </a:ln>
      </dgm:spPr>
      <dgm:t>
        <a:bodyPr/>
        <a:lstStyle/>
        <a:p>
          <a:r>
            <a:rPr lang="en-US" sz="2000" dirty="0" smtClean="0">
              <a:latin typeface="Cambria" pitchFamily="18" charset="0"/>
            </a:rPr>
            <a:t>Via </a:t>
          </a:r>
          <a:r>
            <a:rPr lang="en-US" sz="2000" dirty="0" err="1" smtClean="0">
              <a:latin typeface="Cambria" pitchFamily="18" charset="0"/>
            </a:rPr>
            <a:t>authorised</a:t>
          </a:r>
          <a:r>
            <a:rPr lang="en-US" sz="2000" dirty="0" smtClean="0">
              <a:latin typeface="Cambria" pitchFamily="18" charset="0"/>
            </a:rPr>
            <a:t> banks only</a:t>
          </a:r>
          <a:endParaRPr lang="en-US" sz="2000" dirty="0">
            <a:latin typeface="Cambria" pitchFamily="18" charset="0"/>
          </a:endParaRPr>
        </a:p>
      </dgm:t>
    </dgm:pt>
    <dgm:pt modelId="{7573DD6B-6E5C-466A-A8BD-FD24FB8C5167}" type="parTrans" cxnId="{D3D4F171-7D86-4E12-BBE3-3F106C46E928}">
      <dgm:prSet/>
      <dgm:spPr/>
      <dgm:t>
        <a:bodyPr/>
        <a:lstStyle/>
        <a:p>
          <a:endParaRPr lang="en-US"/>
        </a:p>
      </dgm:t>
    </dgm:pt>
    <dgm:pt modelId="{AFBA44FB-7C60-42D2-A771-B72E164FC4AF}" type="sibTrans" cxnId="{D3D4F171-7D86-4E12-BBE3-3F106C46E928}">
      <dgm:prSet/>
      <dgm:spPr/>
      <dgm:t>
        <a:bodyPr/>
        <a:lstStyle/>
        <a:p>
          <a:endParaRPr lang="en-US"/>
        </a:p>
      </dgm:t>
    </dgm:pt>
    <dgm:pt modelId="{7DD5E098-0C85-406C-B93A-77F6D9878388}">
      <dgm:prSet phldrT="[Text]"/>
      <dgm:spPr>
        <a:ln>
          <a:solidFill>
            <a:schemeClr val="accent1">
              <a:lumMod val="50000"/>
            </a:schemeClr>
          </a:solidFill>
        </a:ln>
      </dgm:spPr>
      <dgm:t>
        <a:bodyPr/>
        <a:lstStyle/>
        <a:p>
          <a:r>
            <a:rPr lang="en-US" dirty="0" smtClean="0">
              <a:latin typeface="Cambria" pitchFamily="18" charset="0"/>
            </a:rPr>
            <a:t>NEFT/RTGS</a:t>
          </a:r>
          <a:endParaRPr lang="en-US" dirty="0">
            <a:latin typeface="Cambria" pitchFamily="18" charset="0"/>
          </a:endParaRPr>
        </a:p>
      </dgm:t>
    </dgm:pt>
    <dgm:pt modelId="{F795F049-59FA-4766-9B0B-043278D7AE9C}" type="parTrans" cxnId="{EE0E5652-CF2C-4F05-93E4-2E69912EE2C4}">
      <dgm:prSet/>
      <dgm:spPr/>
      <dgm:t>
        <a:bodyPr/>
        <a:lstStyle/>
        <a:p>
          <a:endParaRPr lang="en-US"/>
        </a:p>
      </dgm:t>
    </dgm:pt>
    <dgm:pt modelId="{783F5867-68D6-4986-BF0C-9FA7ED0220FD}" type="sibTrans" cxnId="{EE0E5652-CF2C-4F05-93E4-2E69912EE2C4}">
      <dgm:prSet/>
      <dgm:spPr/>
      <dgm:t>
        <a:bodyPr/>
        <a:lstStyle/>
        <a:p>
          <a:endParaRPr lang="en-US"/>
        </a:p>
      </dgm:t>
    </dgm:pt>
    <dgm:pt modelId="{BE653A96-6540-4C99-A720-2BFE17403F06}">
      <dgm:prSet phldrT="[Text]" custT="1"/>
      <dgm:spPr>
        <a:ln>
          <a:solidFill>
            <a:schemeClr val="accent1">
              <a:lumMod val="50000"/>
              <a:alpha val="90000"/>
            </a:schemeClr>
          </a:solidFill>
        </a:ln>
      </dgm:spPr>
      <dgm:t>
        <a:bodyPr/>
        <a:lstStyle/>
        <a:p>
          <a:r>
            <a:rPr lang="en-US" sz="2000" dirty="0" smtClean="0">
              <a:latin typeface="Cambria" pitchFamily="18" charset="0"/>
            </a:rPr>
            <a:t>Via authorized as well as non-</a:t>
          </a:r>
          <a:r>
            <a:rPr lang="en-US" sz="2000" dirty="0" err="1" smtClean="0">
              <a:latin typeface="Cambria" pitchFamily="18" charset="0"/>
            </a:rPr>
            <a:t>authorised</a:t>
          </a:r>
          <a:r>
            <a:rPr lang="en-US" sz="2000" dirty="0" smtClean="0">
              <a:latin typeface="Cambria" pitchFamily="18" charset="0"/>
            </a:rPr>
            <a:t> banks</a:t>
          </a:r>
          <a:endParaRPr lang="en-US" sz="1500" dirty="0"/>
        </a:p>
      </dgm:t>
    </dgm:pt>
    <dgm:pt modelId="{1D57C3F6-5D6D-41A4-B1B7-8DDD0D55F7AA}" type="parTrans" cxnId="{10C01D60-99B8-4D5D-832C-479BBE003AF0}">
      <dgm:prSet/>
      <dgm:spPr/>
      <dgm:t>
        <a:bodyPr/>
        <a:lstStyle/>
        <a:p>
          <a:endParaRPr lang="en-US"/>
        </a:p>
      </dgm:t>
    </dgm:pt>
    <dgm:pt modelId="{CBB10BEB-3F28-41A8-AFA1-706EA2D9018F}" type="sibTrans" cxnId="{10C01D60-99B8-4D5D-832C-479BBE003AF0}">
      <dgm:prSet/>
      <dgm:spPr/>
      <dgm:t>
        <a:bodyPr/>
        <a:lstStyle/>
        <a:p>
          <a:endParaRPr lang="en-US"/>
        </a:p>
      </dgm:t>
    </dgm:pt>
    <dgm:pt modelId="{3CAD2E21-0224-4730-974B-3F159961243C}">
      <dgm:prSet phldrT="[Text]" custT="1"/>
      <dgm:spPr>
        <a:ln>
          <a:solidFill>
            <a:schemeClr val="accent1">
              <a:lumMod val="50000"/>
              <a:alpha val="90000"/>
            </a:schemeClr>
          </a:solidFill>
        </a:ln>
      </dgm:spPr>
      <dgm:t>
        <a:bodyPr/>
        <a:lstStyle/>
        <a:p>
          <a:r>
            <a:rPr lang="en-US" sz="2000" dirty="0" smtClean="0">
              <a:latin typeface="Cambria" pitchFamily="18" charset="0"/>
            </a:rPr>
            <a:t>Credit/debit cards-any bank</a:t>
          </a:r>
          <a:endParaRPr lang="en-US" sz="2000" dirty="0">
            <a:latin typeface="Cambria" pitchFamily="18" charset="0"/>
          </a:endParaRPr>
        </a:p>
      </dgm:t>
    </dgm:pt>
    <dgm:pt modelId="{47204BF6-F570-4423-8657-050507F394DF}" type="parTrans" cxnId="{D2E0A1B8-03F7-46DA-8134-B480556C3C88}">
      <dgm:prSet/>
      <dgm:spPr/>
      <dgm:t>
        <a:bodyPr/>
        <a:lstStyle/>
        <a:p>
          <a:endParaRPr lang="en-US"/>
        </a:p>
      </dgm:t>
    </dgm:pt>
    <dgm:pt modelId="{3A7EC639-B259-497F-827A-63ACC0895E57}" type="sibTrans" cxnId="{D2E0A1B8-03F7-46DA-8134-B480556C3C88}">
      <dgm:prSet/>
      <dgm:spPr/>
      <dgm:t>
        <a:bodyPr/>
        <a:lstStyle/>
        <a:p>
          <a:endParaRPr lang="en-US"/>
        </a:p>
      </dgm:t>
    </dgm:pt>
    <dgm:pt modelId="{1FA0D8CF-D7F8-4ED4-B16C-FEF0FE8CD4A7}">
      <dgm:prSet phldrT="[Text]" custT="1"/>
      <dgm:spPr>
        <a:ln>
          <a:solidFill>
            <a:schemeClr val="accent1">
              <a:lumMod val="50000"/>
              <a:alpha val="90000"/>
            </a:schemeClr>
          </a:solidFill>
        </a:ln>
      </dgm:spPr>
      <dgm:t>
        <a:bodyPr/>
        <a:lstStyle/>
        <a:p>
          <a:r>
            <a:rPr lang="en-US" sz="2000" dirty="0" smtClean="0">
              <a:latin typeface="Cambria" pitchFamily="18" charset="0"/>
            </a:rPr>
            <a:t>Applicable for payment upto Rs. 10000 only</a:t>
          </a:r>
          <a:endParaRPr lang="en-US" sz="2000" dirty="0">
            <a:latin typeface="Cambria" pitchFamily="18" charset="0"/>
          </a:endParaRPr>
        </a:p>
      </dgm:t>
    </dgm:pt>
    <dgm:pt modelId="{A2C3B2D2-E63E-4814-9E16-FFBA061D2514}" type="parTrans" cxnId="{1B0D608D-776D-4FAA-A59C-0E4C26EEA7D5}">
      <dgm:prSet/>
      <dgm:spPr/>
      <dgm:t>
        <a:bodyPr/>
        <a:lstStyle/>
        <a:p>
          <a:endParaRPr lang="en-US"/>
        </a:p>
      </dgm:t>
    </dgm:pt>
    <dgm:pt modelId="{571E62B7-8A00-4499-91FA-BF76EF07893E}" type="sibTrans" cxnId="{1B0D608D-776D-4FAA-A59C-0E4C26EEA7D5}">
      <dgm:prSet/>
      <dgm:spPr/>
      <dgm:t>
        <a:bodyPr/>
        <a:lstStyle/>
        <a:p>
          <a:endParaRPr lang="en-US"/>
        </a:p>
      </dgm:t>
    </dgm:pt>
    <dgm:pt modelId="{7CFBA16B-B86D-45EF-AA29-15B9A2ECADED}">
      <dgm:prSet phldrT="[Text]" custT="1"/>
      <dgm:spPr>
        <a:ln>
          <a:solidFill>
            <a:schemeClr val="accent1">
              <a:lumMod val="50000"/>
              <a:alpha val="90000"/>
            </a:schemeClr>
          </a:solidFill>
        </a:ln>
      </dgm:spPr>
      <dgm:t>
        <a:bodyPr/>
        <a:lstStyle/>
        <a:p>
          <a:r>
            <a:rPr lang="en-US" sz="2000" dirty="0" smtClean="0">
              <a:latin typeface="Cambria" pitchFamily="18" charset="0"/>
            </a:rPr>
            <a:t>Applicable for the payment of any amount</a:t>
          </a:r>
          <a:r>
            <a:rPr lang="en-US" sz="1500" dirty="0" smtClean="0"/>
            <a:t>.</a:t>
          </a:r>
          <a:endParaRPr lang="en-US" sz="1500" dirty="0"/>
        </a:p>
      </dgm:t>
    </dgm:pt>
    <dgm:pt modelId="{4FC27E81-310C-4B6F-8858-F26CFAB79417}" type="parTrans" cxnId="{1AFCDB06-041C-4446-9B03-4E0F13331D83}">
      <dgm:prSet/>
      <dgm:spPr/>
      <dgm:t>
        <a:bodyPr/>
        <a:lstStyle/>
        <a:p>
          <a:endParaRPr lang="en-US"/>
        </a:p>
      </dgm:t>
    </dgm:pt>
    <dgm:pt modelId="{C5CF3EE8-5BD6-4CF4-AA6D-DB100F204CA0}" type="sibTrans" cxnId="{1AFCDB06-041C-4446-9B03-4E0F13331D83}">
      <dgm:prSet/>
      <dgm:spPr/>
      <dgm:t>
        <a:bodyPr/>
        <a:lstStyle/>
        <a:p>
          <a:endParaRPr lang="en-US"/>
        </a:p>
      </dgm:t>
    </dgm:pt>
    <dgm:pt modelId="{660955E1-75E6-4698-8037-55186D597290}" type="pres">
      <dgm:prSet presAssocID="{98DEEBE2-E841-4D91-BF67-BD3485E9A05D}" presName="Name0" presStyleCnt="0">
        <dgm:presLayoutVars>
          <dgm:dir/>
          <dgm:animLvl val="lvl"/>
          <dgm:resizeHandles val="exact"/>
        </dgm:presLayoutVars>
      </dgm:prSet>
      <dgm:spPr/>
      <dgm:t>
        <a:bodyPr/>
        <a:lstStyle/>
        <a:p>
          <a:endParaRPr lang="en-US"/>
        </a:p>
      </dgm:t>
    </dgm:pt>
    <dgm:pt modelId="{5FBE686E-86CF-464F-B669-8C790374D47E}" type="pres">
      <dgm:prSet presAssocID="{5681B9F0-AC98-446D-96AF-7D8053C103D4}" presName="linNode" presStyleCnt="0"/>
      <dgm:spPr/>
    </dgm:pt>
    <dgm:pt modelId="{DB47A590-C689-4159-845A-12EFA8EC2B78}" type="pres">
      <dgm:prSet presAssocID="{5681B9F0-AC98-446D-96AF-7D8053C103D4}" presName="parentText" presStyleLbl="node1" presStyleIdx="0" presStyleCnt="3">
        <dgm:presLayoutVars>
          <dgm:chMax val="1"/>
          <dgm:bulletEnabled val="1"/>
        </dgm:presLayoutVars>
      </dgm:prSet>
      <dgm:spPr/>
      <dgm:t>
        <a:bodyPr/>
        <a:lstStyle/>
        <a:p>
          <a:endParaRPr lang="en-US"/>
        </a:p>
      </dgm:t>
    </dgm:pt>
    <dgm:pt modelId="{7F634E69-CB34-47B8-956C-10A695FB20F1}" type="pres">
      <dgm:prSet presAssocID="{5681B9F0-AC98-446D-96AF-7D8053C103D4}" presName="descendantText" presStyleLbl="alignAccFollowNode1" presStyleIdx="0" presStyleCnt="3">
        <dgm:presLayoutVars>
          <dgm:bulletEnabled val="1"/>
        </dgm:presLayoutVars>
      </dgm:prSet>
      <dgm:spPr/>
      <dgm:t>
        <a:bodyPr/>
        <a:lstStyle/>
        <a:p>
          <a:endParaRPr lang="en-US"/>
        </a:p>
      </dgm:t>
    </dgm:pt>
    <dgm:pt modelId="{A6B6FCD7-D160-4F37-AF62-67603F03F73D}" type="pres">
      <dgm:prSet presAssocID="{0CBF2A95-1711-424D-BD15-4A0491F91731}" presName="sp" presStyleCnt="0"/>
      <dgm:spPr/>
    </dgm:pt>
    <dgm:pt modelId="{64040FF6-EE58-47A2-912C-E24288687EC3}" type="pres">
      <dgm:prSet presAssocID="{C444EC8B-CD52-48A5-A12E-ABF0908683AF}" presName="linNode" presStyleCnt="0"/>
      <dgm:spPr/>
    </dgm:pt>
    <dgm:pt modelId="{1676A4F0-EE7A-4278-BDA3-978164DECEE9}" type="pres">
      <dgm:prSet presAssocID="{C444EC8B-CD52-48A5-A12E-ABF0908683AF}" presName="parentText" presStyleLbl="node1" presStyleIdx="1" presStyleCnt="3">
        <dgm:presLayoutVars>
          <dgm:chMax val="1"/>
          <dgm:bulletEnabled val="1"/>
        </dgm:presLayoutVars>
      </dgm:prSet>
      <dgm:spPr/>
      <dgm:t>
        <a:bodyPr/>
        <a:lstStyle/>
        <a:p>
          <a:endParaRPr lang="en-US"/>
        </a:p>
      </dgm:t>
    </dgm:pt>
    <dgm:pt modelId="{77AB535B-D9C8-4DC2-BD27-F6F7FC135345}" type="pres">
      <dgm:prSet presAssocID="{C444EC8B-CD52-48A5-A12E-ABF0908683AF}" presName="descendantText" presStyleLbl="alignAccFollowNode1" presStyleIdx="1" presStyleCnt="3">
        <dgm:presLayoutVars>
          <dgm:bulletEnabled val="1"/>
        </dgm:presLayoutVars>
      </dgm:prSet>
      <dgm:spPr/>
      <dgm:t>
        <a:bodyPr/>
        <a:lstStyle/>
        <a:p>
          <a:endParaRPr lang="en-US"/>
        </a:p>
      </dgm:t>
    </dgm:pt>
    <dgm:pt modelId="{555474D9-B2A4-4F1C-9503-561DDC6222E4}" type="pres">
      <dgm:prSet presAssocID="{445A2643-FA44-4130-8F47-FBF19135F969}" presName="sp" presStyleCnt="0"/>
      <dgm:spPr/>
    </dgm:pt>
    <dgm:pt modelId="{7EE04F2E-DF5D-413F-A4BD-28063CDA53DE}" type="pres">
      <dgm:prSet presAssocID="{7DD5E098-0C85-406C-B93A-77F6D9878388}" presName="linNode" presStyleCnt="0"/>
      <dgm:spPr/>
    </dgm:pt>
    <dgm:pt modelId="{D355D7F5-C045-439B-BE27-E58F0DF0D5D3}" type="pres">
      <dgm:prSet presAssocID="{7DD5E098-0C85-406C-B93A-77F6D9878388}" presName="parentText" presStyleLbl="node1" presStyleIdx="2" presStyleCnt="3">
        <dgm:presLayoutVars>
          <dgm:chMax val="1"/>
          <dgm:bulletEnabled val="1"/>
        </dgm:presLayoutVars>
      </dgm:prSet>
      <dgm:spPr/>
      <dgm:t>
        <a:bodyPr/>
        <a:lstStyle/>
        <a:p>
          <a:endParaRPr lang="en-US"/>
        </a:p>
      </dgm:t>
    </dgm:pt>
    <dgm:pt modelId="{3DA35252-130E-4AF0-9A12-71B3536C49AD}" type="pres">
      <dgm:prSet presAssocID="{7DD5E098-0C85-406C-B93A-77F6D9878388}" presName="descendantText" presStyleLbl="alignAccFollowNode1" presStyleIdx="2" presStyleCnt="3" custScaleY="125569">
        <dgm:presLayoutVars>
          <dgm:bulletEnabled val="1"/>
        </dgm:presLayoutVars>
      </dgm:prSet>
      <dgm:spPr/>
      <dgm:t>
        <a:bodyPr/>
        <a:lstStyle/>
        <a:p>
          <a:endParaRPr lang="en-US"/>
        </a:p>
      </dgm:t>
    </dgm:pt>
  </dgm:ptLst>
  <dgm:cxnLst>
    <dgm:cxn modelId="{EE0E5652-CF2C-4F05-93E4-2E69912EE2C4}" srcId="{98DEEBE2-E841-4D91-BF67-BD3485E9A05D}" destId="{7DD5E098-0C85-406C-B93A-77F6D9878388}" srcOrd="2" destOrd="0" parTransId="{F795F049-59FA-4766-9B0B-043278D7AE9C}" sibTransId="{783F5867-68D6-4986-BF0C-9FA7ED0220FD}"/>
    <dgm:cxn modelId="{D2E0A1B8-03F7-46DA-8134-B480556C3C88}" srcId="{5681B9F0-AC98-446D-96AF-7D8053C103D4}" destId="{3CAD2E21-0224-4730-974B-3F159961243C}" srcOrd="1" destOrd="0" parTransId="{47204BF6-F570-4423-8657-050507F394DF}" sibTransId="{3A7EC639-B259-497F-827A-63ACC0895E57}"/>
    <dgm:cxn modelId="{1B0D608D-776D-4FAA-A59C-0E4C26EEA7D5}" srcId="{C444EC8B-CD52-48A5-A12E-ABF0908683AF}" destId="{1FA0D8CF-D7F8-4ED4-B16C-FEF0FE8CD4A7}" srcOrd="1" destOrd="0" parTransId="{A2C3B2D2-E63E-4814-9E16-FFBA061D2514}" sibTransId="{571E62B7-8A00-4499-91FA-BF76EF07893E}"/>
    <dgm:cxn modelId="{27452543-4CA2-46CB-ABB7-6E9B51AFB373}" type="presOf" srcId="{98DEEBE2-E841-4D91-BF67-BD3485E9A05D}" destId="{660955E1-75E6-4698-8037-55186D597290}" srcOrd="0" destOrd="0" presId="urn:microsoft.com/office/officeart/2005/8/layout/vList5"/>
    <dgm:cxn modelId="{CD371CD7-1B4F-4020-9BCF-7D963CC1D51C}" type="presOf" srcId="{3CAD2E21-0224-4730-974B-3F159961243C}" destId="{7F634E69-CB34-47B8-956C-10A695FB20F1}" srcOrd="0" destOrd="1" presId="urn:microsoft.com/office/officeart/2005/8/layout/vList5"/>
    <dgm:cxn modelId="{971383CE-0F8D-4B45-876D-1B84C547224C}" type="presOf" srcId="{7CFBA16B-B86D-45EF-AA29-15B9A2ECADED}" destId="{3DA35252-130E-4AF0-9A12-71B3536C49AD}" srcOrd="0" destOrd="1" presId="urn:microsoft.com/office/officeart/2005/8/layout/vList5"/>
    <dgm:cxn modelId="{1AFCDB06-041C-4446-9B03-4E0F13331D83}" srcId="{7DD5E098-0C85-406C-B93A-77F6D9878388}" destId="{7CFBA16B-B86D-45EF-AA29-15B9A2ECADED}" srcOrd="1" destOrd="0" parTransId="{4FC27E81-310C-4B6F-8858-F26CFAB79417}" sibTransId="{C5CF3EE8-5BD6-4CF4-AA6D-DB100F204CA0}"/>
    <dgm:cxn modelId="{10C442A5-1546-415C-B141-80B7E0A30BD5}" srcId="{98DEEBE2-E841-4D91-BF67-BD3485E9A05D}" destId="{C444EC8B-CD52-48A5-A12E-ABF0908683AF}" srcOrd="1" destOrd="0" parTransId="{0AAD7DE3-89B8-4D2B-8437-72E264E334D3}" sibTransId="{445A2643-FA44-4130-8F47-FBF19135F969}"/>
    <dgm:cxn modelId="{3F411909-90C4-49A8-9124-820CAB571ACB}" type="presOf" srcId="{7DD5E098-0C85-406C-B93A-77F6D9878388}" destId="{D355D7F5-C045-439B-BE27-E58F0DF0D5D3}" srcOrd="0" destOrd="0" presId="urn:microsoft.com/office/officeart/2005/8/layout/vList5"/>
    <dgm:cxn modelId="{5C46E032-AD63-44B2-8297-1BEEA8222562}" type="presOf" srcId="{1FA0D8CF-D7F8-4ED4-B16C-FEF0FE8CD4A7}" destId="{77AB535B-D9C8-4DC2-BD27-F6F7FC135345}" srcOrd="0" destOrd="1" presId="urn:microsoft.com/office/officeart/2005/8/layout/vList5"/>
    <dgm:cxn modelId="{68C5B231-FFFB-408C-8EAD-E5500413564C}" type="presOf" srcId="{9A2D2D96-2226-4294-A2A4-8A9F7957A917}" destId="{77AB535B-D9C8-4DC2-BD27-F6F7FC135345}" srcOrd="0" destOrd="0" presId="urn:microsoft.com/office/officeart/2005/8/layout/vList5"/>
    <dgm:cxn modelId="{09946517-77F6-4C04-81C6-CD6010023969}" type="presOf" srcId="{5681B9F0-AC98-446D-96AF-7D8053C103D4}" destId="{DB47A590-C689-4159-845A-12EFA8EC2B78}" srcOrd="0" destOrd="0" presId="urn:microsoft.com/office/officeart/2005/8/layout/vList5"/>
    <dgm:cxn modelId="{E709F82E-8F13-43ED-A391-DB56FD3E94BD}" type="presOf" srcId="{C444EC8B-CD52-48A5-A12E-ABF0908683AF}" destId="{1676A4F0-EE7A-4278-BDA3-978164DECEE9}" srcOrd="0" destOrd="0" presId="urn:microsoft.com/office/officeart/2005/8/layout/vList5"/>
    <dgm:cxn modelId="{2424D9F5-632E-4296-B2ED-2DB512AFFEFE}" srcId="{5681B9F0-AC98-446D-96AF-7D8053C103D4}" destId="{D248B3DE-FC23-45FF-B5A7-309E14A7B57A}" srcOrd="0" destOrd="0" parTransId="{9011EB51-6074-42EF-A6B5-1D104E02DEB0}" sibTransId="{978B6DC2-3976-45A2-B0A4-4C8EF5EB19C6}"/>
    <dgm:cxn modelId="{1B54CDB3-C1F5-43B6-8A0E-B890BB8D977A}" srcId="{98DEEBE2-E841-4D91-BF67-BD3485E9A05D}" destId="{5681B9F0-AC98-446D-96AF-7D8053C103D4}" srcOrd="0" destOrd="0" parTransId="{AC8D0A31-9EEB-4BD3-95CC-B7F3DCE5B03D}" sibTransId="{0CBF2A95-1711-424D-BD15-4A0491F91731}"/>
    <dgm:cxn modelId="{E1EEC591-9296-4E9E-AEE5-D93DBEC7CCCD}" type="presOf" srcId="{BE653A96-6540-4C99-A720-2BFE17403F06}" destId="{3DA35252-130E-4AF0-9A12-71B3536C49AD}" srcOrd="0" destOrd="0" presId="urn:microsoft.com/office/officeart/2005/8/layout/vList5"/>
    <dgm:cxn modelId="{792BEAEC-C54A-4966-8F5F-60BC8DEB7733}" type="presOf" srcId="{D248B3DE-FC23-45FF-B5A7-309E14A7B57A}" destId="{7F634E69-CB34-47B8-956C-10A695FB20F1}" srcOrd="0" destOrd="0" presId="urn:microsoft.com/office/officeart/2005/8/layout/vList5"/>
    <dgm:cxn modelId="{D3D4F171-7D86-4E12-BBE3-3F106C46E928}" srcId="{C444EC8B-CD52-48A5-A12E-ABF0908683AF}" destId="{9A2D2D96-2226-4294-A2A4-8A9F7957A917}" srcOrd="0" destOrd="0" parTransId="{7573DD6B-6E5C-466A-A8BD-FD24FB8C5167}" sibTransId="{AFBA44FB-7C60-42D2-A771-B72E164FC4AF}"/>
    <dgm:cxn modelId="{10C01D60-99B8-4D5D-832C-479BBE003AF0}" srcId="{7DD5E098-0C85-406C-B93A-77F6D9878388}" destId="{BE653A96-6540-4C99-A720-2BFE17403F06}" srcOrd="0" destOrd="0" parTransId="{1D57C3F6-5D6D-41A4-B1B7-8DDD0D55F7AA}" sibTransId="{CBB10BEB-3F28-41A8-AFA1-706EA2D9018F}"/>
    <dgm:cxn modelId="{8AED0401-0CDA-4E1E-9170-415A7CB9AFBC}" type="presParOf" srcId="{660955E1-75E6-4698-8037-55186D597290}" destId="{5FBE686E-86CF-464F-B669-8C790374D47E}" srcOrd="0" destOrd="0" presId="urn:microsoft.com/office/officeart/2005/8/layout/vList5"/>
    <dgm:cxn modelId="{354A2350-6BB1-4996-BF23-E27869DD3CA0}" type="presParOf" srcId="{5FBE686E-86CF-464F-B669-8C790374D47E}" destId="{DB47A590-C689-4159-845A-12EFA8EC2B78}" srcOrd="0" destOrd="0" presId="urn:microsoft.com/office/officeart/2005/8/layout/vList5"/>
    <dgm:cxn modelId="{7F223C00-D3EF-40F9-8423-4FE24E367604}" type="presParOf" srcId="{5FBE686E-86CF-464F-B669-8C790374D47E}" destId="{7F634E69-CB34-47B8-956C-10A695FB20F1}" srcOrd="1" destOrd="0" presId="urn:microsoft.com/office/officeart/2005/8/layout/vList5"/>
    <dgm:cxn modelId="{A7817A05-D609-4AF8-BDAB-9BB78A859E51}" type="presParOf" srcId="{660955E1-75E6-4698-8037-55186D597290}" destId="{A6B6FCD7-D160-4F37-AF62-67603F03F73D}" srcOrd="1" destOrd="0" presId="urn:microsoft.com/office/officeart/2005/8/layout/vList5"/>
    <dgm:cxn modelId="{1798D24E-53DB-40D6-B74F-7967679DCD5C}" type="presParOf" srcId="{660955E1-75E6-4698-8037-55186D597290}" destId="{64040FF6-EE58-47A2-912C-E24288687EC3}" srcOrd="2" destOrd="0" presId="urn:microsoft.com/office/officeart/2005/8/layout/vList5"/>
    <dgm:cxn modelId="{0E586868-1967-4F20-9607-9EBD36AD8832}" type="presParOf" srcId="{64040FF6-EE58-47A2-912C-E24288687EC3}" destId="{1676A4F0-EE7A-4278-BDA3-978164DECEE9}" srcOrd="0" destOrd="0" presId="urn:microsoft.com/office/officeart/2005/8/layout/vList5"/>
    <dgm:cxn modelId="{872F0B2E-B094-4AB5-A53D-2ECF10F94D31}" type="presParOf" srcId="{64040FF6-EE58-47A2-912C-E24288687EC3}" destId="{77AB535B-D9C8-4DC2-BD27-F6F7FC135345}" srcOrd="1" destOrd="0" presId="urn:microsoft.com/office/officeart/2005/8/layout/vList5"/>
    <dgm:cxn modelId="{AB6A5197-3992-42F3-87E8-13050014B77E}" type="presParOf" srcId="{660955E1-75E6-4698-8037-55186D597290}" destId="{555474D9-B2A4-4F1C-9503-561DDC6222E4}" srcOrd="3" destOrd="0" presId="urn:microsoft.com/office/officeart/2005/8/layout/vList5"/>
    <dgm:cxn modelId="{51CC7A41-9835-4CD9-B421-B12A5D520C2C}" type="presParOf" srcId="{660955E1-75E6-4698-8037-55186D597290}" destId="{7EE04F2E-DF5D-413F-A4BD-28063CDA53DE}" srcOrd="4" destOrd="0" presId="urn:microsoft.com/office/officeart/2005/8/layout/vList5"/>
    <dgm:cxn modelId="{CB4BB8CA-1A38-4824-838B-130083F39C32}" type="presParOf" srcId="{7EE04F2E-DF5D-413F-A4BD-28063CDA53DE}" destId="{D355D7F5-C045-439B-BE27-E58F0DF0D5D3}" srcOrd="0" destOrd="0" presId="urn:microsoft.com/office/officeart/2005/8/layout/vList5"/>
    <dgm:cxn modelId="{F9DD9E0D-211B-4F61-858C-3470AFA1EC71}" type="presParOf" srcId="{7EE04F2E-DF5D-413F-A4BD-28063CDA53DE}" destId="{3DA35252-130E-4AF0-9A12-71B3536C49AD}"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E6FC671A-A1EF-449A-9296-28769083BCA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52632C5-3C6E-4BB3-84F5-FA3991B0E659}">
      <dgm:prSet phldrT="[Text]" custT="1"/>
      <dgm:spPr>
        <a:ln>
          <a:solidFill>
            <a:schemeClr val="accent1">
              <a:lumMod val="50000"/>
            </a:schemeClr>
          </a:solidFill>
        </a:ln>
      </dgm:spPr>
      <dgm:t>
        <a:bodyPr/>
        <a:lstStyle/>
        <a:p>
          <a:r>
            <a:rPr lang="en-US" sz="2000" dirty="0" smtClean="0">
              <a:latin typeface="Cambria" pitchFamily="18" charset="0"/>
            </a:rPr>
            <a:t>E-payment</a:t>
          </a:r>
          <a:endParaRPr lang="en-US" sz="2000" dirty="0">
            <a:latin typeface="Cambria" pitchFamily="18" charset="0"/>
          </a:endParaRPr>
        </a:p>
      </dgm:t>
    </dgm:pt>
    <dgm:pt modelId="{5449DA2C-8BF4-46AA-B7B9-9CA5EA65F0CB}" type="parTrans" cxnId="{899756A3-47BA-4E90-AB2A-45E3B561B2A4}">
      <dgm:prSet/>
      <dgm:spPr/>
      <dgm:t>
        <a:bodyPr/>
        <a:lstStyle/>
        <a:p>
          <a:endParaRPr lang="en-US"/>
        </a:p>
      </dgm:t>
    </dgm:pt>
    <dgm:pt modelId="{3F24B41B-584F-4BF8-9D12-A27C73870465}" type="sibTrans" cxnId="{899756A3-47BA-4E90-AB2A-45E3B561B2A4}">
      <dgm:prSet/>
      <dgm:spPr/>
      <dgm:t>
        <a:bodyPr/>
        <a:lstStyle/>
        <a:p>
          <a:endParaRPr lang="en-US"/>
        </a:p>
      </dgm:t>
    </dgm:pt>
    <dgm:pt modelId="{E2EED894-5BB8-4701-879A-E1EB6D4E56F5}">
      <dgm:prSet phldrT="[Text]" custT="1"/>
      <dgm:spPr>
        <a:ln>
          <a:solidFill>
            <a:schemeClr val="accent1">
              <a:lumMod val="50000"/>
              <a:alpha val="90000"/>
            </a:schemeClr>
          </a:solidFill>
        </a:ln>
      </dgm:spPr>
      <dgm:t>
        <a:bodyPr/>
        <a:lstStyle/>
        <a:p>
          <a:r>
            <a:rPr lang="en-US" sz="1800" dirty="0" smtClean="0">
              <a:latin typeface="Cambria" pitchFamily="18" charset="0"/>
            </a:rPr>
            <a:t>Option between ‘Internet banking’ and credit/debit cards</a:t>
          </a:r>
          <a:endParaRPr lang="en-US" sz="1800" dirty="0">
            <a:latin typeface="Cambria" pitchFamily="18" charset="0"/>
          </a:endParaRPr>
        </a:p>
      </dgm:t>
    </dgm:pt>
    <dgm:pt modelId="{0EC68F3F-D3D4-403E-9FE1-F775CFF0C160}" type="parTrans" cxnId="{3E5DF753-4FB3-4121-9BB1-07D4E5746A8F}">
      <dgm:prSet/>
      <dgm:spPr/>
      <dgm:t>
        <a:bodyPr/>
        <a:lstStyle/>
        <a:p>
          <a:endParaRPr lang="en-US"/>
        </a:p>
      </dgm:t>
    </dgm:pt>
    <dgm:pt modelId="{04E63E44-FC7A-45E4-BC5A-83E8A9E8449D}" type="sibTrans" cxnId="{3E5DF753-4FB3-4121-9BB1-07D4E5746A8F}">
      <dgm:prSet/>
      <dgm:spPr/>
      <dgm:t>
        <a:bodyPr/>
        <a:lstStyle/>
        <a:p>
          <a:endParaRPr lang="en-US"/>
        </a:p>
      </dgm:t>
    </dgm:pt>
    <dgm:pt modelId="{A303D52B-3918-451B-A83A-C61DA3739E7F}">
      <dgm:prSet phldrT="[Text]" custT="1"/>
      <dgm:spPr>
        <a:ln>
          <a:solidFill>
            <a:schemeClr val="accent1">
              <a:lumMod val="50000"/>
            </a:schemeClr>
          </a:solidFill>
        </a:ln>
      </dgm:spPr>
      <dgm:t>
        <a:bodyPr/>
        <a:lstStyle/>
        <a:p>
          <a:r>
            <a:rPr lang="en-US" sz="2000" dirty="0" smtClean="0"/>
            <a:t>OTC</a:t>
          </a:r>
          <a:endParaRPr lang="en-US" sz="2000" dirty="0"/>
        </a:p>
      </dgm:t>
    </dgm:pt>
    <dgm:pt modelId="{CEDCDD3B-E1AE-4987-AA6F-28E2FCE7DE1A}" type="parTrans" cxnId="{634715A5-222D-4E7B-91E4-700BE6FBD369}">
      <dgm:prSet/>
      <dgm:spPr/>
      <dgm:t>
        <a:bodyPr/>
        <a:lstStyle/>
        <a:p>
          <a:endParaRPr lang="en-US"/>
        </a:p>
      </dgm:t>
    </dgm:pt>
    <dgm:pt modelId="{3A50FDEC-0FCC-4131-B009-23C0F5FB96A1}" type="sibTrans" cxnId="{634715A5-222D-4E7B-91E4-700BE6FBD369}">
      <dgm:prSet/>
      <dgm:spPr/>
      <dgm:t>
        <a:bodyPr/>
        <a:lstStyle/>
        <a:p>
          <a:endParaRPr lang="en-US"/>
        </a:p>
      </dgm:t>
    </dgm:pt>
    <dgm:pt modelId="{EB912AD8-53FA-4F20-8547-AED9E38AE06E}">
      <dgm:prSet phldrT="[Text]" custT="1"/>
      <dgm:spPr>
        <a:ln>
          <a:solidFill>
            <a:schemeClr val="accent1">
              <a:lumMod val="50000"/>
              <a:alpha val="90000"/>
            </a:schemeClr>
          </a:solidFill>
        </a:ln>
      </dgm:spPr>
      <dgm:t>
        <a:bodyPr/>
        <a:lstStyle/>
        <a:p>
          <a:r>
            <a:rPr lang="en-US" sz="1800" dirty="0" smtClean="0">
              <a:latin typeface="Cambria" pitchFamily="18" charset="0"/>
            </a:rPr>
            <a:t>submit challan (2 copies)</a:t>
          </a:r>
          <a:endParaRPr lang="en-US" sz="800" dirty="0"/>
        </a:p>
      </dgm:t>
    </dgm:pt>
    <dgm:pt modelId="{36237655-1769-4B50-B986-74715DA3C2EA}" type="parTrans" cxnId="{EC981781-58A3-4C43-AFB6-6799999AFD5C}">
      <dgm:prSet/>
      <dgm:spPr/>
      <dgm:t>
        <a:bodyPr/>
        <a:lstStyle/>
        <a:p>
          <a:endParaRPr lang="en-US"/>
        </a:p>
      </dgm:t>
    </dgm:pt>
    <dgm:pt modelId="{A0BB3164-2FFD-428F-A32A-3CB43E3C8EA9}" type="sibTrans" cxnId="{EC981781-58A3-4C43-AFB6-6799999AFD5C}">
      <dgm:prSet/>
      <dgm:spPr/>
      <dgm:t>
        <a:bodyPr/>
        <a:lstStyle/>
        <a:p>
          <a:endParaRPr lang="en-US"/>
        </a:p>
      </dgm:t>
    </dgm:pt>
    <dgm:pt modelId="{FA5AF840-89A7-4DCE-9182-59169106BE2A}">
      <dgm:prSet phldrT="[Text]" custT="1"/>
      <dgm:spPr>
        <a:ln>
          <a:solidFill>
            <a:schemeClr val="accent1">
              <a:lumMod val="50000"/>
            </a:schemeClr>
          </a:solidFill>
        </a:ln>
      </dgm:spPr>
      <dgm:t>
        <a:bodyPr/>
        <a:lstStyle/>
        <a:p>
          <a:r>
            <a:rPr lang="en-US" sz="2000" dirty="0" smtClean="0">
              <a:latin typeface="Cambria" pitchFamily="18" charset="0"/>
            </a:rPr>
            <a:t>NEFT/RTGS</a:t>
          </a:r>
          <a:endParaRPr lang="en-US" sz="2000" dirty="0">
            <a:latin typeface="Cambria" pitchFamily="18" charset="0"/>
          </a:endParaRPr>
        </a:p>
      </dgm:t>
    </dgm:pt>
    <dgm:pt modelId="{A4DEB3FB-DEEC-42FF-A3DB-782D891F664A}" type="parTrans" cxnId="{56CB35F3-D584-459A-8469-C982CEACECB6}">
      <dgm:prSet/>
      <dgm:spPr/>
      <dgm:t>
        <a:bodyPr/>
        <a:lstStyle/>
        <a:p>
          <a:endParaRPr lang="en-US"/>
        </a:p>
      </dgm:t>
    </dgm:pt>
    <dgm:pt modelId="{4952F791-6ACA-4FBE-965C-60042F5F952B}" type="sibTrans" cxnId="{56CB35F3-D584-459A-8469-C982CEACECB6}">
      <dgm:prSet/>
      <dgm:spPr/>
      <dgm:t>
        <a:bodyPr/>
        <a:lstStyle/>
        <a:p>
          <a:endParaRPr lang="en-US"/>
        </a:p>
      </dgm:t>
    </dgm:pt>
    <dgm:pt modelId="{A4872DE0-6FCD-4F92-80FF-148614383861}">
      <dgm:prSet phldrT="[Text]" custT="1"/>
      <dgm:spPr>
        <a:ln>
          <a:solidFill>
            <a:schemeClr val="accent1">
              <a:lumMod val="50000"/>
              <a:alpha val="90000"/>
            </a:schemeClr>
          </a:solidFill>
        </a:ln>
      </dgm:spPr>
      <dgm:t>
        <a:bodyPr/>
        <a:lstStyle/>
        <a:p>
          <a:r>
            <a:rPr lang="en-US" sz="1800" dirty="0" smtClean="0">
              <a:latin typeface="Cambria" pitchFamily="18" charset="0"/>
            </a:rPr>
            <a:t>GSTN will also generate NEFT/RTGS mandate  </a:t>
          </a:r>
          <a:endParaRPr lang="en-US" sz="1800" dirty="0">
            <a:latin typeface="Cambria" pitchFamily="18" charset="0"/>
          </a:endParaRPr>
        </a:p>
      </dgm:t>
    </dgm:pt>
    <dgm:pt modelId="{1C57FE29-1A34-4A15-BAEC-217F37FB042B}" type="parTrans" cxnId="{100313EA-4969-4773-B57B-8E84DC99EC72}">
      <dgm:prSet/>
      <dgm:spPr/>
      <dgm:t>
        <a:bodyPr/>
        <a:lstStyle/>
        <a:p>
          <a:endParaRPr lang="en-US"/>
        </a:p>
      </dgm:t>
    </dgm:pt>
    <dgm:pt modelId="{7909BF0F-1D08-47AC-B59F-7CED7C93B93C}" type="sibTrans" cxnId="{100313EA-4969-4773-B57B-8E84DC99EC72}">
      <dgm:prSet/>
      <dgm:spPr/>
      <dgm:t>
        <a:bodyPr/>
        <a:lstStyle/>
        <a:p>
          <a:endParaRPr lang="en-US"/>
        </a:p>
      </dgm:t>
    </dgm:pt>
    <dgm:pt modelId="{5D36E251-B091-4999-A738-6682E444E5D3}">
      <dgm:prSet phldrT="[Text]" custT="1"/>
      <dgm:spPr>
        <a:ln>
          <a:solidFill>
            <a:schemeClr val="accent1">
              <a:lumMod val="50000"/>
              <a:alpha val="90000"/>
            </a:schemeClr>
          </a:solidFill>
        </a:ln>
      </dgm:spPr>
      <dgm:t>
        <a:bodyPr/>
        <a:lstStyle/>
        <a:p>
          <a:r>
            <a:rPr lang="en-US" sz="1800" dirty="0" smtClean="0">
              <a:latin typeface="Cambria" pitchFamily="18" charset="0"/>
            </a:rPr>
            <a:t>After e-payment, a unique identification number created</a:t>
          </a:r>
          <a:endParaRPr lang="en-US" sz="1800" dirty="0">
            <a:latin typeface="Cambria" pitchFamily="18" charset="0"/>
          </a:endParaRPr>
        </a:p>
      </dgm:t>
    </dgm:pt>
    <dgm:pt modelId="{42C88479-7AAC-464A-93A4-6A0E44C94311}" type="parTrans" cxnId="{539A8ECE-B33A-41CD-8194-D3C7366AEF0E}">
      <dgm:prSet/>
      <dgm:spPr/>
      <dgm:t>
        <a:bodyPr/>
        <a:lstStyle/>
        <a:p>
          <a:endParaRPr lang="en-US"/>
        </a:p>
      </dgm:t>
    </dgm:pt>
    <dgm:pt modelId="{EB5FFDA9-393C-41CC-8042-12BAE38DA42C}" type="sibTrans" cxnId="{539A8ECE-B33A-41CD-8194-D3C7366AEF0E}">
      <dgm:prSet/>
      <dgm:spPr/>
      <dgm:t>
        <a:bodyPr/>
        <a:lstStyle/>
        <a:p>
          <a:endParaRPr lang="en-US"/>
        </a:p>
      </dgm:t>
    </dgm:pt>
    <dgm:pt modelId="{BC9A546C-64C4-4A9A-969B-3BE98723F079}">
      <dgm:prSet phldrT="[Text]" custT="1"/>
      <dgm:spPr>
        <a:ln>
          <a:solidFill>
            <a:schemeClr val="accent1">
              <a:lumMod val="50000"/>
              <a:alpha val="90000"/>
            </a:schemeClr>
          </a:solidFill>
        </a:ln>
      </dgm:spPr>
      <dgm:t>
        <a:bodyPr/>
        <a:lstStyle/>
        <a:p>
          <a:r>
            <a:rPr lang="en-US" sz="1800" dirty="0" smtClean="0">
              <a:latin typeface="Cambria" pitchFamily="18" charset="0"/>
            </a:rPr>
            <a:t>For debit/credit card, taxpayer to pre-register card with GSTIN.</a:t>
          </a:r>
          <a:endParaRPr lang="en-US" sz="1800" dirty="0">
            <a:latin typeface="Cambria" pitchFamily="18" charset="0"/>
          </a:endParaRPr>
        </a:p>
      </dgm:t>
    </dgm:pt>
    <dgm:pt modelId="{B0999A6D-B77A-4402-B451-5B778B8D9A6F}" type="parTrans" cxnId="{01DF67B9-5877-46A9-87EA-F727BCBF6D26}">
      <dgm:prSet/>
      <dgm:spPr/>
      <dgm:t>
        <a:bodyPr/>
        <a:lstStyle/>
        <a:p>
          <a:endParaRPr lang="en-US"/>
        </a:p>
      </dgm:t>
    </dgm:pt>
    <dgm:pt modelId="{3311FF46-E814-48CD-803B-3DBA35647335}" type="sibTrans" cxnId="{01DF67B9-5877-46A9-87EA-F727BCBF6D26}">
      <dgm:prSet/>
      <dgm:spPr/>
      <dgm:t>
        <a:bodyPr/>
        <a:lstStyle/>
        <a:p>
          <a:endParaRPr lang="en-US"/>
        </a:p>
      </dgm:t>
    </dgm:pt>
    <dgm:pt modelId="{723F696B-5A11-4058-8AFD-C48CE3869DF7}">
      <dgm:prSet phldrT="[Text]" custT="1"/>
      <dgm:spPr>
        <a:ln>
          <a:solidFill>
            <a:schemeClr val="accent1">
              <a:lumMod val="50000"/>
              <a:alpha val="90000"/>
            </a:schemeClr>
          </a:solidFill>
        </a:ln>
      </dgm:spPr>
      <dgm:t>
        <a:bodyPr/>
        <a:lstStyle/>
        <a:p>
          <a:r>
            <a:rPr lang="en-US" sz="1800" dirty="0" smtClean="0">
              <a:latin typeface="Cambria" pitchFamily="18" charset="0"/>
            </a:rPr>
            <a:t>for each payment, a transaction number and CIN generated.</a:t>
          </a:r>
          <a:endParaRPr lang="en-US" sz="1800" dirty="0">
            <a:latin typeface="Cambria" pitchFamily="18" charset="0"/>
          </a:endParaRPr>
        </a:p>
      </dgm:t>
    </dgm:pt>
    <dgm:pt modelId="{638801E3-765E-4F40-9054-E5339D9C9198}" type="parTrans" cxnId="{7788AAEE-9459-4762-B62F-4BF8178EEF12}">
      <dgm:prSet/>
      <dgm:spPr/>
      <dgm:t>
        <a:bodyPr/>
        <a:lstStyle/>
        <a:p>
          <a:endParaRPr lang="en-US"/>
        </a:p>
      </dgm:t>
    </dgm:pt>
    <dgm:pt modelId="{5C06FF63-6A52-4993-BD48-5DA9E47E1677}" type="sibTrans" cxnId="{7788AAEE-9459-4762-B62F-4BF8178EEF12}">
      <dgm:prSet/>
      <dgm:spPr/>
      <dgm:t>
        <a:bodyPr/>
        <a:lstStyle/>
        <a:p>
          <a:endParaRPr lang="en-US"/>
        </a:p>
      </dgm:t>
    </dgm:pt>
    <dgm:pt modelId="{CFDB3E23-2A57-4246-8D67-5DEE53AA17F9}">
      <dgm:prSet phldrT="[Text]" custT="1"/>
      <dgm:spPr>
        <a:ln>
          <a:solidFill>
            <a:schemeClr val="accent1">
              <a:lumMod val="50000"/>
              <a:alpha val="90000"/>
            </a:schemeClr>
          </a:solidFill>
        </a:ln>
      </dgm:spPr>
      <dgm:t>
        <a:bodyPr/>
        <a:lstStyle/>
        <a:p>
          <a:r>
            <a:rPr lang="en-US" sz="1800" dirty="0" smtClean="0">
              <a:latin typeface="Cambria" pitchFamily="18" charset="0"/>
            </a:rPr>
            <a:t>SMS would be sent to taxpayer when (a) OTC payment is made and (b) when amount is realized.</a:t>
          </a:r>
          <a:endParaRPr lang="en-US" sz="1800" dirty="0">
            <a:latin typeface="Cambria" pitchFamily="18" charset="0"/>
          </a:endParaRPr>
        </a:p>
      </dgm:t>
    </dgm:pt>
    <dgm:pt modelId="{5D6588DB-BF64-4CE1-BFA9-55EF3D8A0F52}" type="parTrans" cxnId="{1D297C8F-D073-4723-8E0C-8AC308E2E106}">
      <dgm:prSet/>
      <dgm:spPr/>
      <dgm:t>
        <a:bodyPr/>
        <a:lstStyle/>
        <a:p>
          <a:endParaRPr lang="en-US"/>
        </a:p>
      </dgm:t>
    </dgm:pt>
    <dgm:pt modelId="{435290E5-17AE-462B-A56A-0FB6D7908967}" type="sibTrans" cxnId="{1D297C8F-D073-4723-8E0C-8AC308E2E106}">
      <dgm:prSet/>
      <dgm:spPr/>
      <dgm:t>
        <a:bodyPr/>
        <a:lstStyle/>
        <a:p>
          <a:endParaRPr lang="en-US"/>
        </a:p>
      </dgm:t>
    </dgm:pt>
    <dgm:pt modelId="{05D5970F-3F18-4CAD-8DA0-4386159E728F}">
      <dgm:prSet phldrT="[Text]" custT="1"/>
      <dgm:spPr>
        <a:ln>
          <a:solidFill>
            <a:schemeClr val="accent1">
              <a:lumMod val="50000"/>
              <a:alpha val="90000"/>
            </a:schemeClr>
          </a:solidFill>
        </a:ln>
      </dgm:spPr>
      <dgm:t>
        <a:bodyPr/>
        <a:lstStyle/>
        <a:p>
          <a:r>
            <a:rPr lang="en-US" sz="1800" dirty="0" smtClean="0">
              <a:latin typeface="Cambria" pitchFamily="18" charset="0"/>
            </a:rPr>
            <a:t>Bank to provide receipt containing Unique transaction Reference (UTR)</a:t>
          </a:r>
          <a:endParaRPr lang="en-US" sz="1800" dirty="0">
            <a:latin typeface="Cambria" pitchFamily="18" charset="0"/>
          </a:endParaRPr>
        </a:p>
      </dgm:t>
    </dgm:pt>
    <dgm:pt modelId="{3EF4B6D5-3154-4BA4-AA17-82609E376F56}" type="parTrans" cxnId="{5A241B9F-3EE3-4357-A01D-C107C2D5AB49}">
      <dgm:prSet/>
      <dgm:spPr/>
      <dgm:t>
        <a:bodyPr/>
        <a:lstStyle/>
        <a:p>
          <a:endParaRPr lang="en-US"/>
        </a:p>
      </dgm:t>
    </dgm:pt>
    <dgm:pt modelId="{81C95661-7D8B-46D0-8E5D-D446C2D90E10}" type="sibTrans" cxnId="{5A241B9F-3EE3-4357-A01D-C107C2D5AB49}">
      <dgm:prSet/>
      <dgm:spPr/>
      <dgm:t>
        <a:bodyPr/>
        <a:lstStyle/>
        <a:p>
          <a:endParaRPr lang="en-US"/>
        </a:p>
      </dgm:t>
    </dgm:pt>
    <dgm:pt modelId="{8123D458-0E2F-4060-BC6A-9F80EFC9FDF5}">
      <dgm:prSet phldrT="[Text]" custT="1"/>
      <dgm:spPr>
        <a:ln>
          <a:solidFill>
            <a:schemeClr val="accent1">
              <a:lumMod val="50000"/>
              <a:alpha val="90000"/>
            </a:schemeClr>
          </a:solidFill>
        </a:ln>
      </dgm:spPr>
      <dgm:t>
        <a:bodyPr/>
        <a:lstStyle/>
        <a:p>
          <a:r>
            <a:rPr lang="en-US" sz="1800" dirty="0" smtClean="0">
              <a:latin typeface="Cambria" pitchFamily="18" charset="0"/>
            </a:rPr>
            <a:t>Upload UTR by logging to the GSTN portal.</a:t>
          </a:r>
          <a:endParaRPr lang="en-US" sz="1800" dirty="0">
            <a:latin typeface="Cambria" pitchFamily="18" charset="0"/>
          </a:endParaRPr>
        </a:p>
      </dgm:t>
    </dgm:pt>
    <dgm:pt modelId="{338EB341-32E3-4D8C-9541-8D3E09E6E6B3}" type="parTrans" cxnId="{04E6DF00-E5EE-48C8-A378-5B796F408CD3}">
      <dgm:prSet/>
      <dgm:spPr/>
      <dgm:t>
        <a:bodyPr/>
        <a:lstStyle/>
        <a:p>
          <a:endParaRPr lang="en-US"/>
        </a:p>
      </dgm:t>
    </dgm:pt>
    <dgm:pt modelId="{70E2DBF4-FEC5-404A-B75A-A23AE3DA3974}" type="sibTrans" cxnId="{04E6DF00-E5EE-48C8-A378-5B796F408CD3}">
      <dgm:prSet/>
      <dgm:spPr/>
      <dgm:t>
        <a:bodyPr/>
        <a:lstStyle/>
        <a:p>
          <a:endParaRPr lang="en-US"/>
        </a:p>
      </dgm:t>
    </dgm:pt>
    <dgm:pt modelId="{90E99363-788F-4849-803C-E90F5BA04E8C}" type="pres">
      <dgm:prSet presAssocID="{E6FC671A-A1EF-449A-9296-28769083BCA9}" presName="Name0" presStyleCnt="0">
        <dgm:presLayoutVars>
          <dgm:dir/>
          <dgm:animLvl val="lvl"/>
          <dgm:resizeHandles val="exact"/>
        </dgm:presLayoutVars>
      </dgm:prSet>
      <dgm:spPr/>
      <dgm:t>
        <a:bodyPr/>
        <a:lstStyle/>
        <a:p>
          <a:endParaRPr lang="en-US"/>
        </a:p>
      </dgm:t>
    </dgm:pt>
    <dgm:pt modelId="{620A9253-BCF5-4A14-9CFA-899918362C58}" type="pres">
      <dgm:prSet presAssocID="{C52632C5-3C6E-4BB3-84F5-FA3991B0E659}" presName="composite" presStyleCnt="0"/>
      <dgm:spPr/>
    </dgm:pt>
    <dgm:pt modelId="{4F7E0127-1550-4BB8-94BF-67067B3DB214}" type="pres">
      <dgm:prSet presAssocID="{C52632C5-3C6E-4BB3-84F5-FA3991B0E659}" presName="parTx" presStyleLbl="alignNode1" presStyleIdx="0" presStyleCnt="3" custScaleX="113320" custScaleY="100000">
        <dgm:presLayoutVars>
          <dgm:chMax val="0"/>
          <dgm:chPref val="0"/>
          <dgm:bulletEnabled val="1"/>
        </dgm:presLayoutVars>
      </dgm:prSet>
      <dgm:spPr/>
      <dgm:t>
        <a:bodyPr/>
        <a:lstStyle/>
        <a:p>
          <a:endParaRPr lang="en-US"/>
        </a:p>
      </dgm:t>
    </dgm:pt>
    <dgm:pt modelId="{E95D364E-4654-4AFD-9E38-4F8E093D1BF0}" type="pres">
      <dgm:prSet presAssocID="{C52632C5-3C6E-4BB3-84F5-FA3991B0E659}" presName="desTx" presStyleLbl="alignAccFollowNode1" presStyleIdx="0" presStyleCnt="3" custScaleX="113301">
        <dgm:presLayoutVars>
          <dgm:bulletEnabled val="1"/>
        </dgm:presLayoutVars>
      </dgm:prSet>
      <dgm:spPr/>
      <dgm:t>
        <a:bodyPr/>
        <a:lstStyle/>
        <a:p>
          <a:endParaRPr lang="en-US"/>
        </a:p>
      </dgm:t>
    </dgm:pt>
    <dgm:pt modelId="{40A9020D-981E-4871-8529-FCEEDDD5C192}" type="pres">
      <dgm:prSet presAssocID="{3F24B41B-584F-4BF8-9D12-A27C73870465}" presName="space" presStyleCnt="0"/>
      <dgm:spPr/>
    </dgm:pt>
    <dgm:pt modelId="{DBB7AB24-7FEB-4504-8ED4-3EFEF102DB12}" type="pres">
      <dgm:prSet presAssocID="{A303D52B-3918-451B-A83A-C61DA3739E7F}" presName="composite" presStyleCnt="0"/>
      <dgm:spPr/>
    </dgm:pt>
    <dgm:pt modelId="{E6B8156C-838D-4592-AAEE-3E1FB0D6C850}" type="pres">
      <dgm:prSet presAssocID="{A303D52B-3918-451B-A83A-C61DA3739E7F}" presName="parTx" presStyleLbl="alignNode1" presStyleIdx="1" presStyleCnt="3" custScaleX="108483" custScaleY="100000">
        <dgm:presLayoutVars>
          <dgm:chMax val="0"/>
          <dgm:chPref val="0"/>
          <dgm:bulletEnabled val="1"/>
        </dgm:presLayoutVars>
      </dgm:prSet>
      <dgm:spPr/>
      <dgm:t>
        <a:bodyPr/>
        <a:lstStyle/>
        <a:p>
          <a:endParaRPr lang="en-US"/>
        </a:p>
      </dgm:t>
    </dgm:pt>
    <dgm:pt modelId="{CFFAFE96-B9E4-448C-9BF4-1E61B74516E8}" type="pres">
      <dgm:prSet presAssocID="{A303D52B-3918-451B-A83A-C61DA3739E7F}" presName="desTx" presStyleLbl="alignAccFollowNode1" presStyleIdx="1" presStyleCnt="3" custScaleX="109402">
        <dgm:presLayoutVars>
          <dgm:bulletEnabled val="1"/>
        </dgm:presLayoutVars>
      </dgm:prSet>
      <dgm:spPr/>
      <dgm:t>
        <a:bodyPr/>
        <a:lstStyle/>
        <a:p>
          <a:endParaRPr lang="en-US"/>
        </a:p>
      </dgm:t>
    </dgm:pt>
    <dgm:pt modelId="{54061050-C03C-4077-B918-475CAF4013E4}" type="pres">
      <dgm:prSet presAssocID="{3A50FDEC-0FCC-4131-B009-23C0F5FB96A1}" presName="space" presStyleCnt="0"/>
      <dgm:spPr/>
    </dgm:pt>
    <dgm:pt modelId="{788FBE6D-2A9C-4959-A969-649750D26D2F}" type="pres">
      <dgm:prSet presAssocID="{FA5AF840-89A7-4DCE-9182-59169106BE2A}" presName="composite" presStyleCnt="0"/>
      <dgm:spPr/>
    </dgm:pt>
    <dgm:pt modelId="{F81664F0-AFA1-4E0B-A3A1-9542D676C431}" type="pres">
      <dgm:prSet presAssocID="{FA5AF840-89A7-4DCE-9182-59169106BE2A}" presName="parTx" presStyleLbl="alignNode1" presStyleIdx="2" presStyleCnt="3" custScaleY="100000">
        <dgm:presLayoutVars>
          <dgm:chMax val="0"/>
          <dgm:chPref val="0"/>
          <dgm:bulletEnabled val="1"/>
        </dgm:presLayoutVars>
      </dgm:prSet>
      <dgm:spPr/>
      <dgm:t>
        <a:bodyPr/>
        <a:lstStyle/>
        <a:p>
          <a:endParaRPr lang="en-US"/>
        </a:p>
      </dgm:t>
    </dgm:pt>
    <dgm:pt modelId="{435C7A37-F541-45B7-98F9-B5E42220CE9C}" type="pres">
      <dgm:prSet presAssocID="{FA5AF840-89A7-4DCE-9182-59169106BE2A}" presName="desTx" presStyleLbl="alignAccFollowNode1" presStyleIdx="2" presStyleCnt="3">
        <dgm:presLayoutVars>
          <dgm:bulletEnabled val="1"/>
        </dgm:presLayoutVars>
      </dgm:prSet>
      <dgm:spPr/>
      <dgm:t>
        <a:bodyPr/>
        <a:lstStyle/>
        <a:p>
          <a:endParaRPr lang="en-US"/>
        </a:p>
      </dgm:t>
    </dgm:pt>
  </dgm:ptLst>
  <dgm:cxnLst>
    <dgm:cxn modelId="{1D297C8F-D073-4723-8E0C-8AC308E2E106}" srcId="{A303D52B-3918-451B-A83A-C61DA3739E7F}" destId="{CFDB3E23-2A57-4246-8D67-5DEE53AA17F9}" srcOrd="2" destOrd="0" parTransId="{5D6588DB-BF64-4CE1-BFA9-55EF3D8A0F52}" sibTransId="{435290E5-17AE-462B-A56A-0FB6D7908967}"/>
    <dgm:cxn modelId="{07EFF454-1DBE-4BAA-9A42-3378B62D042F}" type="presOf" srcId="{5D36E251-B091-4999-A738-6682E444E5D3}" destId="{E95D364E-4654-4AFD-9E38-4F8E093D1BF0}" srcOrd="0" destOrd="1" presId="urn:microsoft.com/office/officeart/2005/8/layout/hList1"/>
    <dgm:cxn modelId="{AB64F54C-4E51-4508-B733-BE0141A468CF}" type="presOf" srcId="{05D5970F-3F18-4CAD-8DA0-4386159E728F}" destId="{435C7A37-F541-45B7-98F9-B5E42220CE9C}" srcOrd="0" destOrd="1" presId="urn:microsoft.com/office/officeart/2005/8/layout/hList1"/>
    <dgm:cxn modelId="{AA3797A2-32DE-4A0B-9F66-E3AC80E1A96D}" type="presOf" srcId="{E2EED894-5BB8-4701-879A-E1EB6D4E56F5}" destId="{E95D364E-4654-4AFD-9E38-4F8E093D1BF0}" srcOrd="0" destOrd="0" presId="urn:microsoft.com/office/officeart/2005/8/layout/hList1"/>
    <dgm:cxn modelId="{3E5DF753-4FB3-4121-9BB1-07D4E5746A8F}" srcId="{C52632C5-3C6E-4BB3-84F5-FA3991B0E659}" destId="{E2EED894-5BB8-4701-879A-E1EB6D4E56F5}" srcOrd="0" destOrd="0" parTransId="{0EC68F3F-D3D4-403E-9FE1-F775CFF0C160}" sibTransId="{04E63E44-FC7A-45E4-BC5A-83E8A9E8449D}"/>
    <dgm:cxn modelId="{D77D0722-F18B-447F-BFF9-846029549914}" type="presOf" srcId="{CFDB3E23-2A57-4246-8D67-5DEE53AA17F9}" destId="{CFFAFE96-B9E4-448C-9BF4-1E61B74516E8}" srcOrd="0" destOrd="2" presId="urn:microsoft.com/office/officeart/2005/8/layout/hList1"/>
    <dgm:cxn modelId="{5A241B9F-3EE3-4357-A01D-C107C2D5AB49}" srcId="{FA5AF840-89A7-4DCE-9182-59169106BE2A}" destId="{05D5970F-3F18-4CAD-8DA0-4386159E728F}" srcOrd="1" destOrd="0" parTransId="{3EF4B6D5-3154-4BA4-AA17-82609E376F56}" sibTransId="{81C95661-7D8B-46D0-8E5D-D446C2D90E10}"/>
    <dgm:cxn modelId="{D8197D1A-9DC9-4B0F-A005-F248A221DC8E}" type="presOf" srcId="{EB912AD8-53FA-4F20-8547-AED9E38AE06E}" destId="{CFFAFE96-B9E4-448C-9BF4-1E61B74516E8}" srcOrd="0" destOrd="0" presId="urn:microsoft.com/office/officeart/2005/8/layout/hList1"/>
    <dgm:cxn modelId="{C202AF05-1F06-45C3-8758-54B121B485E3}" type="presOf" srcId="{BC9A546C-64C4-4A9A-969B-3BE98723F079}" destId="{E95D364E-4654-4AFD-9E38-4F8E093D1BF0}" srcOrd="0" destOrd="2" presId="urn:microsoft.com/office/officeart/2005/8/layout/hList1"/>
    <dgm:cxn modelId="{7788AAEE-9459-4762-B62F-4BF8178EEF12}" srcId="{A303D52B-3918-451B-A83A-C61DA3739E7F}" destId="{723F696B-5A11-4058-8AFD-C48CE3869DF7}" srcOrd="1" destOrd="0" parTransId="{638801E3-765E-4F40-9054-E5339D9C9198}" sibTransId="{5C06FF63-6A52-4993-BD48-5DA9E47E1677}"/>
    <dgm:cxn modelId="{56CB35F3-D584-459A-8469-C982CEACECB6}" srcId="{E6FC671A-A1EF-449A-9296-28769083BCA9}" destId="{FA5AF840-89A7-4DCE-9182-59169106BE2A}" srcOrd="2" destOrd="0" parTransId="{A4DEB3FB-DEEC-42FF-A3DB-782D891F664A}" sibTransId="{4952F791-6ACA-4FBE-965C-60042F5F952B}"/>
    <dgm:cxn modelId="{89363164-4993-4B83-963A-C285EC356BB1}" type="presOf" srcId="{8123D458-0E2F-4060-BC6A-9F80EFC9FDF5}" destId="{435C7A37-F541-45B7-98F9-B5E42220CE9C}" srcOrd="0" destOrd="2" presId="urn:microsoft.com/office/officeart/2005/8/layout/hList1"/>
    <dgm:cxn modelId="{EC981781-58A3-4C43-AFB6-6799999AFD5C}" srcId="{A303D52B-3918-451B-A83A-C61DA3739E7F}" destId="{EB912AD8-53FA-4F20-8547-AED9E38AE06E}" srcOrd="0" destOrd="0" parTransId="{36237655-1769-4B50-B986-74715DA3C2EA}" sibTransId="{A0BB3164-2FFD-428F-A32A-3CB43E3C8EA9}"/>
    <dgm:cxn modelId="{B8B61AE4-DA9D-476F-B657-E58D7033777F}" type="presOf" srcId="{E6FC671A-A1EF-449A-9296-28769083BCA9}" destId="{90E99363-788F-4849-803C-E90F5BA04E8C}" srcOrd="0" destOrd="0" presId="urn:microsoft.com/office/officeart/2005/8/layout/hList1"/>
    <dgm:cxn modelId="{6F7E6041-9A6E-4229-AD47-E5A2E8CBD81B}" type="presOf" srcId="{723F696B-5A11-4058-8AFD-C48CE3869DF7}" destId="{CFFAFE96-B9E4-448C-9BF4-1E61B74516E8}" srcOrd="0" destOrd="1" presId="urn:microsoft.com/office/officeart/2005/8/layout/hList1"/>
    <dgm:cxn modelId="{539A8ECE-B33A-41CD-8194-D3C7366AEF0E}" srcId="{C52632C5-3C6E-4BB3-84F5-FA3991B0E659}" destId="{5D36E251-B091-4999-A738-6682E444E5D3}" srcOrd="1" destOrd="0" parTransId="{42C88479-7AAC-464A-93A4-6A0E44C94311}" sibTransId="{EB5FFDA9-393C-41CC-8042-12BAE38DA42C}"/>
    <dgm:cxn modelId="{A335270B-D6CD-4BCF-B89E-F1C23DC260FD}" type="presOf" srcId="{A303D52B-3918-451B-A83A-C61DA3739E7F}" destId="{E6B8156C-838D-4592-AAEE-3E1FB0D6C850}" srcOrd="0" destOrd="0" presId="urn:microsoft.com/office/officeart/2005/8/layout/hList1"/>
    <dgm:cxn modelId="{899756A3-47BA-4E90-AB2A-45E3B561B2A4}" srcId="{E6FC671A-A1EF-449A-9296-28769083BCA9}" destId="{C52632C5-3C6E-4BB3-84F5-FA3991B0E659}" srcOrd="0" destOrd="0" parTransId="{5449DA2C-8BF4-46AA-B7B9-9CA5EA65F0CB}" sibTransId="{3F24B41B-584F-4BF8-9D12-A27C73870465}"/>
    <dgm:cxn modelId="{B5472D03-9D1E-4DFF-AD06-FA5A75563A3B}" type="presOf" srcId="{A4872DE0-6FCD-4F92-80FF-148614383861}" destId="{435C7A37-F541-45B7-98F9-B5E42220CE9C}" srcOrd="0" destOrd="0" presId="urn:microsoft.com/office/officeart/2005/8/layout/hList1"/>
    <dgm:cxn modelId="{508A7449-888D-4D02-95D5-17505C01070E}" type="presOf" srcId="{C52632C5-3C6E-4BB3-84F5-FA3991B0E659}" destId="{4F7E0127-1550-4BB8-94BF-67067B3DB214}" srcOrd="0" destOrd="0" presId="urn:microsoft.com/office/officeart/2005/8/layout/hList1"/>
    <dgm:cxn modelId="{100313EA-4969-4773-B57B-8E84DC99EC72}" srcId="{FA5AF840-89A7-4DCE-9182-59169106BE2A}" destId="{A4872DE0-6FCD-4F92-80FF-148614383861}" srcOrd="0" destOrd="0" parTransId="{1C57FE29-1A34-4A15-BAEC-217F37FB042B}" sibTransId="{7909BF0F-1D08-47AC-B59F-7CED7C93B93C}"/>
    <dgm:cxn modelId="{04E6DF00-E5EE-48C8-A378-5B796F408CD3}" srcId="{FA5AF840-89A7-4DCE-9182-59169106BE2A}" destId="{8123D458-0E2F-4060-BC6A-9F80EFC9FDF5}" srcOrd="2" destOrd="0" parTransId="{338EB341-32E3-4D8C-9541-8D3E09E6E6B3}" sibTransId="{70E2DBF4-FEC5-404A-B75A-A23AE3DA3974}"/>
    <dgm:cxn modelId="{01DF67B9-5877-46A9-87EA-F727BCBF6D26}" srcId="{C52632C5-3C6E-4BB3-84F5-FA3991B0E659}" destId="{BC9A546C-64C4-4A9A-969B-3BE98723F079}" srcOrd="2" destOrd="0" parTransId="{B0999A6D-B77A-4402-B451-5B778B8D9A6F}" sibTransId="{3311FF46-E814-48CD-803B-3DBA35647335}"/>
    <dgm:cxn modelId="{634715A5-222D-4E7B-91E4-700BE6FBD369}" srcId="{E6FC671A-A1EF-449A-9296-28769083BCA9}" destId="{A303D52B-3918-451B-A83A-C61DA3739E7F}" srcOrd="1" destOrd="0" parTransId="{CEDCDD3B-E1AE-4987-AA6F-28E2FCE7DE1A}" sibTransId="{3A50FDEC-0FCC-4131-B009-23C0F5FB96A1}"/>
    <dgm:cxn modelId="{0FCEB7F8-DEA0-4B9F-9B02-AEB1AF026BF2}" type="presOf" srcId="{FA5AF840-89A7-4DCE-9182-59169106BE2A}" destId="{F81664F0-AFA1-4E0B-A3A1-9542D676C431}" srcOrd="0" destOrd="0" presId="urn:microsoft.com/office/officeart/2005/8/layout/hList1"/>
    <dgm:cxn modelId="{1C2CA05A-2417-4F00-B417-33E9068E9B0E}" type="presParOf" srcId="{90E99363-788F-4849-803C-E90F5BA04E8C}" destId="{620A9253-BCF5-4A14-9CFA-899918362C58}" srcOrd="0" destOrd="0" presId="urn:microsoft.com/office/officeart/2005/8/layout/hList1"/>
    <dgm:cxn modelId="{47EBDB5F-ACB7-4922-BC8D-CC30D29FE4CB}" type="presParOf" srcId="{620A9253-BCF5-4A14-9CFA-899918362C58}" destId="{4F7E0127-1550-4BB8-94BF-67067B3DB214}" srcOrd="0" destOrd="0" presId="urn:microsoft.com/office/officeart/2005/8/layout/hList1"/>
    <dgm:cxn modelId="{B59474D5-A54E-4F5A-8E75-6FADA492CBC0}" type="presParOf" srcId="{620A9253-BCF5-4A14-9CFA-899918362C58}" destId="{E95D364E-4654-4AFD-9E38-4F8E093D1BF0}" srcOrd="1" destOrd="0" presId="urn:microsoft.com/office/officeart/2005/8/layout/hList1"/>
    <dgm:cxn modelId="{34A85DC2-9C2F-48B4-92C7-AFECDABB1255}" type="presParOf" srcId="{90E99363-788F-4849-803C-E90F5BA04E8C}" destId="{40A9020D-981E-4871-8529-FCEEDDD5C192}" srcOrd="1" destOrd="0" presId="urn:microsoft.com/office/officeart/2005/8/layout/hList1"/>
    <dgm:cxn modelId="{8F0BB145-BE8D-4264-BF57-6201319DAEB5}" type="presParOf" srcId="{90E99363-788F-4849-803C-E90F5BA04E8C}" destId="{DBB7AB24-7FEB-4504-8ED4-3EFEF102DB12}" srcOrd="2" destOrd="0" presId="urn:microsoft.com/office/officeart/2005/8/layout/hList1"/>
    <dgm:cxn modelId="{891D9F31-FDAA-40B0-B212-C84182FE879D}" type="presParOf" srcId="{DBB7AB24-7FEB-4504-8ED4-3EFEF102DB12}" destId="{E6B8156C-838D-4592-AAEE-3E1FB0D6C850}" srcOrd="0" destOrd="0" presId="urn:microsoft.com/office/officeart/2005/8/layout/hList1"/>
    <dgm:cxn modelId="{7456F391-C23D-4B9B-9302-DB0EC09EAD35}" type="presParOf" srcId="{DBB7AB24-7FEB-4504-8ED4-3EFEF102DB12}" destId="{CFFAFE96-B9E4-448C-9BF4-1E61B74516E8}" srcOrd="1" destOrd="0" presId="urn:microsoft.com/office/officeart/2005/8/layout/hList1"/>
    <dgm:cxn modelId="{CAFFF728-F725-46DC-9CF0-61744F663E85}" type="presParOf" srcId="{90E99363-788F-4849-803C-E90F5BA04E8C}" destId="{54061050-C03C-4077-B918-475CAF4013E4}" srcOrd="3" destOrd="0" presId="urn:microsoft.com/office/officeart/2005/8/layout/hList1"/>
    <dgm:cxn modelId="{6FEAC954-4447-492F-9F9B-0C4A39CE693A}" type="presParOf" srcId="{90E99363-788F-4849-803C-E90F5BA04E8C}" destId="{788FBE6D-2A9C-4959-A969-649750D26D2F}" srcOrd="4" destOrd="0" presId="urn:microsoft.com/office/officeart/2005/8/layout/hList1"/>
    <dgm:cxn modelId="{AEA5F518-2903-4CC2-9779-5FA923F3CA9A}" type="presParOf" srcId="{788FBE6D-2A9C-4959-A969-649750D26D2F}" destId="{F81664F0-AFA1-4E0B-A3A1-9542D676C431}" srcOrd="0" destOrd="0" presId="urn:microsoft.com/office/officeart/2005/8/layout/hList1"/>
    <dgm:cxn modelId="{8D9F9A1A-FBF2-42B7-92A1-9BC2E2FE6F77}" type="presParOf" srcId="{788FBE6D-2A9C-4959-A969-649750D26D2F}" destId="{435C7A37-F541-45B7-98F9-B5E42220CE9C}"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BDF31D3B-7692-4EE9-A666-4BF388B9011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708A2AA-2E05-476F-81D7-30228D0FC5C0}">
      <dgm:prSet phldrT="[Text]" custT="1"/>
      <dgm:spPr>
        <a:ln>
          <a:noFill/>
        </a:ln>
      </dgm:spPr>
      <dgm:t>
        <a:bodyPr/>
        <a:lstStyle/>
        <a:p>
          <a:pPr algn="l"/>
          <a:r>
            <a:rPr lang="en-US" sz="2800" dirty="0" smtClean="0"/>
            <a:t>(</a:t>
          </a:r>
          <a:r>
            <a:rPr lang="en-US" sz="2800" dirty="0" err="1" smtClean="0"/>
            <a:t>i</a:t>
          </a:r>
          <a:r>
            <a:rPr lang="en-US" sz="2800" dirty="0" smtClean="0"/>
            <a:t>) Refund </a:t>
          </a:r>
          <a:r>
            <a:rPr lang="en-US" sz="2800" dirty="0" smtClean="0">
              <a:latin typeface="Cambria" pitchFamily="18" charset="0"/>
            </a:rPr>
            <a:t>of pre-deposit on a/c of appellant order</a:t>
          </a:r>
          <a:endParaRPr lang="en-US" sz="2800" dirty="0">
            <a:latin typeface="Cambria" pitchFamily="18" charset="0"/>
          </a:endParaRPr>
        </a:p>
      </dgm:t>
    </dgm:pt>
    <dgm:pt modelId="{CD00ACDB-1556-44E6-AF1C-338F7721FF0E}" type="parTrans" cxnId="{E546D316-8008-4598-A7D3-6D49427236D1}">
      <dgm:prSet/>
      <dgm:spPr/>
      <dgm:t>
        <a:bodyPr/>
        <a:lstStyle/>
        <a:p>
          <a:endParaRPr lang="en-US"/>
        </a:p>
      </dgm:t>
    </dgm:pt>
    <dgm:pt modelId="{EEBDE474-3D45-410E-9E46-3327E3B9124F}" type="sibTrans" cxnId="{E546D316-8008-4598-A7D3-6D49427236D1}">
      <dgm:prSet/>
      <dgm:spPr/>
      <dgm:t>
        <a:bodyPr/>
        <a:lstStyle/>
        <a:p>
          <a:endParaRPr lang="en-US"/>
        </a:p>
      </dgm:t>
    </dgm:pt>
    <dgm:pt modelId="{3F287771-FBC0-4FE6-A593-58F68B3D6A2B}">
      <dgm:prSet phldrT="[Text]" custT="1"/>
      <dgm:spPr>
        <a:ln>
          <a:noFill/>
        </a:ln>
      </dgm:spPr>
      <dgm:t>
        <a:bodyPr/>
        <a:lstStyle/>
        <a:p>
          <a:pPr algn="l"/>
          <a:r>
            <a:rPr lang="en-US" sz="2800" dirty="0" smtClean="0">
              <a:latin typeface="Cambria" pitchFamily="18" charset="0"/>
            </a:rPr>
            <a:t>(ii) Export / deemed export of goods/ services under claim of rebate or refund of accumulated input credit of duty.</a:t>
          </a:r>
          <a:endParaRPr lang="en-US" sz="2800" dirty="0">
            <a:latin typeface="Cambria" pitchFamily="18" charset="0"/>
          </a:endParaRPr>
        </a:p>
      </dgm:t>
    </dgm:pt>
    <dgm:pt modelId="{1A269A4C-49DA-45DE-8988-6485A9C6EEA2}" type="parTrans" cxnId="{B720B5B9-38CE-49B8-A819-F81AA130A597}">
      <dgm:prSet/>
      <dgm:spPr/>
      <dgm:t>
        <a:bodyPr/>
        <a:lstStyle/>
        <a:p>
          <a:endParaRPr lang="en-US"/>
        </a:p>
      </dgm:t>
    </dgm:pt>
    <dgm:pt modelId="{4112F2B9-CEE3-4425-A372-E48D144073B5}" type="sibTrans" cxnId="{B720B5B9-38CE-49B8-A819-F81AA130A597}">
      <dgm:prSet/>
      <dgm:spPr/>
      <dgm:t>
        <a:bodyPr/>
        <a:lstStyle/>
        <a:p>
          <a:endParaRPr lang="en-US"/>
        </a:p>
      </dgm:t>
    </dgm:pt>
    <dgm:pt modelId="{397D07AE-5892-4178-B7D7-03E25F24FF6C}">
      <dgm:prSet phldrT="[Text]" custT="1"/>
      <dgm:spPr>
        <a:ln>
          <a:noFill/>
        </a:ln>
      </dgm:spPr>
      <dgm:t>
        <a:bodyPr/>
        <a:lstStyle/>
        <a:p>
          <a:pPr algn="l"/>
          <a:r>
            <a:rPr lang="en-US" sz="2800" dirty="0" smtClean="0">
              <a:latin typeface="Cambria" pitchFamily="18" charset="0"/>
            </a:rPr>
            <a:t>(iii) Amount deposited during investigation</a:t>
          </a:r>
          <a:endParaRPr lang="en-US" sz="2800" dirty="0">
            <a:latin typeface="Cambria" pitchFamily="18" charset="0"/>
          </a:endParaRPr>
        </a:p>
      </dgm:t>
    </dgm:pt>
    <dgm:pt modelId="{BF00DD23-46D3-421C-899F-03D25670609E}" type="parTrans" cxnId="{C4C48B43-04BF-4378-89EB-8BEF0BBF4D0A}">
      <dgm:prSet/>
      <dgm:spPr/>
      <dgm:t>
        <a:bodyPr/>
        <a:lstStyle/>
        <a:p>
          <a:endParaRPr lang="en-US"/>
        </a:p>
      </dgm:t>
    </dgm:pt>
    <dgm:pt modelId="{68C14F3D-268E-4F7C-8C97-19248AEB9F36}" type="sibTrans" cxnId="{C4C48B43-04BF-4378-89EB-8BEF0BBF4D0A}">
      <dgm:prSet/>
      <dgm:spPr/>
      <dgm:t>
        <a:bodyPr/>
        <a:lstStyle/>
        <a:p>
          <a:endParaRPr lang="en-US"/>
        </a:p>
      </dgm:t>
    </dgm:pt>
    <dgm:pt modelId="{54183199-571C-4E56-B283-50E32B9A5510}">
      <dgm:prSet custT="1"/>
      <dgm:spPr/>
      <dgm:t>
        <a:bodyPr/>
        <a:lstStyle/>
        <a:p>
          <a:pPr algn="l"/>
          <a:r>
            <a:rPr lang="en-US" sz="2800" dirty="0" smtClean="0">
              <a:latin typeface="Cambria" pitchFamily="18" charset="0"/>
            </a:rPr>
            <a:t>(iv) Excess payment due to mistake</a:t>
          </a:r>
          <a:endParaRPr lang="en-US" sz="2800" dirty="0">
            <a:latin typeface="Cambria" pitchFamily="18" charset="0"/>
          </a:endParaRPr>
        </a:p>
      </dgm:t>
    </dgm:pt>
    <dgm:pt modelId="{7D7F8AAA-DD8B-4AAC-B301-68EF0444D936}" type="parTrans" cxnId="{31D8EADA-30C8-4D33-A6FA-3CB1A236DF6A}">
      <dgm:prSet/>
      <dgm:spPr/>
      <dgm:t>
        <a:bodyPr/>
        <a:lstStyle/>
        <a:p>
          <a:endParaRPr lang="en-US"/>
        </a:p>
      </dgm:t>
    </dgm:pt>
    <dgm:pt modelId="{82BC9CE1-1497-4312-B19F-4C8A0DE771AC}" type="sibTrans" cxnId="{31D8EADA-30C8-4D33-A6FA-3CB1A236DF6A}">
      <dgm:prSet/>
      <dgm:spPr/>
      <dgm:t>
        <a:bodyPr/>
        <a:lstStyle/>
        <a:p>
          <a:endParaRPr lang="en-US"/>
        </a:p>
      </dgm:t>
    </dgm:pt>
    <dgm:pt modelId="{D250DE8A-3DE5-4E48-8EA9-D7303E39B91B}">
      <dgm:prSet custT="1"/>
      <dgm:spPr/>
      <dgm:t>
        <a:bodyPr/>
        <a:lstStyle/>
        <a:p>
          <a:pPr algn="l"/>
          <a:r>
            <a:rPr lang="en-US" sz="2800" dirty="0" smtClean="0">
              <a:latin typeface="Cambria" pitchFamily="18" charset="0"/>
            </a:rPr>
            <a:t>(v) Finalization of Provisional assessment.</a:t>
          </a:r>
          <a:endParaRPr lang="en-US" sz="2800" dirty="0">
            <a:latin typeface="Cambria" pitchFamily="18" charset="0"/>
          </a:endParaRPr>
        </a:p>
      </dgm:t>
    </dgm:pt>
    <dgm:pt modelId="{F365DE7C-8328-41FC-954D-81A8CE05DB1D}" type="parTrans" cxnId="{D6867C54-CCD6-4509-9EE7-B6F6A7035B55}">
      <dgm:prSet/>
      <dgm:spPr/>
      <dgm:t>
        <a:bodyPr/>
        <a:lstStyle/>
        <a:p>
          <a:endParaRPr lang="en-US"/>
        </a:p>
      </dgm:t>
    </dgm:pt>
    <dgm:pt modelId="{7C642A1C-9C7C-49AC-8217-E63F3A4F5718}" type="sibTrans" cxnId="{D6867C54-CCD6-4509-9EE7-B6F6A7035B55}">
      <dgm:prSet/>
      <dgm:spPr/>
      <dgm:t>
        <a:bodyPr/>
        <a:lstStyle/>
        <a:p>
          <a:endParaRPr lang="en-US"/>
        </a:p>
      </dgm:t>
    </dgm:pt>
    <dgm:pt modelId="{26F83FDA-D4F9-4757-BEA0-E887104AE59B}" type="pres">
      <dgm:prSet presAssocID="{BDF31D3B-7692-4EE9-A666-4BF388B9011E}" presName="Name0" presStyleCnt="0">
        <dgm:presLayoutVars>
          <dgm:dir/>
          <dgm:animLvl val="lvl"/>
          <dgm:resizeHandles val="exact"/>
        </dgm:presLayoutVars>
      </dgm:prSet>
      <dgm:spPr/>
      <dgm:t>
        <a:bodyPr/>
        <a:lstStyle/>
        <a:p>
          <a:endParaRPr lang="en-US"/>
        </a:p>
      </dgm:t>
    </dgm:pt>
    <dgm:pt modelId="{CE155499-77C0-4F72-AC62-10DC4A365092}" type="pres">
      <dgm:prSet presAssocID="{F708A2AA-2E05-476F-81D7-30228D0FC5C0}" presName="linNode" presStyleCnt="0"/>
      <dgm:spPr/>
    </dgm:pt>
    <dgm:pt modelId="{9C3BF867-18AA-4BB9-B956-65F3399058F8}" type="pres">
      <dgm:prSet presAssocID="{F708A2AA-2E05-476F-81D7-30228D0FC5C0}" presName="parentText" presStyleLbl="node1" presStyleIdx="0" presStyleCnt="5" custScaleX="277778">
        <dgm:presLayoutVars>
          <dgm:chMax val="1"/>
          <dgm:bulletEnabled val="1"/>
        </dgm:presLayoutVars>
      </dgm:prSet>
      <dgm:spPr/>
      <dgm:t>
        <a:bodyPr/>
        <a:lstStyle/>
        <a:p>
          <a:endParaRPr lang="en-US"/>
        </a:p>
      </dgm:t>
    </dgm:pt>
    <dgm:pt modelId="{D5ACFECB-8A7B-4D91-A5B0-85ADA8E28FA7}" type="pres">
      <dgm:prSet presAssocID="{EEBDE474-3D45-410E-9E46-3327E3B9124F}" presName="sp" presStyleCnt="0"/>
      <dgm:spPr/>
    </dgm:pt>
    <dgm:pt modelId="{0E82DEAF-E46E-4ADA-86BC-DD9CF738ADA7}" type="pres">
      <dgm:prSet presAssocID="{3F287771-FBC0-4FE6-A593-58F68B3D6A2B}" presName="linNode" presStyleCnt="0"/>
      <dgm:spPr/>
    </dgm:pt>
    <dgm:pt modelId="{587725E1-00E2-41B8-81C6-6B3332147C98}" type="pres">
      <dgm:prSet presAssocID="{3F287771-FBC0-4FE6-A593-58F68B3D6A2B}" presName="parentText" presStyleLbl="node1" presStyleIdx="1" presStyleCnt="5" custScaleX="277778" custScaleY="171498">
        <dgm:presLayoutVars>
          <dgm:chMax val="1"/>
          <dgm:bulletEnabled val="1"/>
        </dgm:presLayoutVars>
      </dgm:prSet>
      <dgm:spPr/>
      <dgm:t>
        <a:bodyPr/>
        <a:lstStyle/>
        <a:p>
          <a:endParaRPr lang="en-US"/>
        </a:p>
      </dgm:t>
    </dgm:pt>
    <dgm:pt modelId="{89F6D91D-6C5F-4A70-A94E-BF90DDEF3687}" type="pres">
      <dgm:prSet presAssocID="{4112F2B9-CEE3-4425-A372-E48D144073B5}" presName="sp" presStyleCnt="0"/>
      <dgm:spPr/>
    </dgm:pt>
    <dgm:pt modelId="{4247878D-6EDE-44C4-A75F-8CEB4B5D34B2}" type="pres">
      <dgm:prSet presAssocID="{397D07AE-5892-4178-B7D7-03E25F24FF6C}" presName="linNode" presStyleCnt="0"/>
      <dgm:spPr/>
    </dgm:pt>
    <dgm:pt modelId="{7AF0F38A-58A8-4ABA-B008-E9202C29FE6C}" type="pres">
      <dgm:prSet presAssocID="{397D07AE-5892-4178-B7D7-03E25F24FF6C}" presName="parentText" presStyleLbl="node1" presStyleIdx="2" presStyleCnt="5" custScaleX="277778">
        <dgm:presLayoutVars>
          <dgm:chMax val="1"/>
          <dgm:bulletEnabled val="1"/>
        </dgm:presLayoutVars>
      </dgm:prSet>
      <dgm:spPr/>
      <dgm:t>
        <a:bodyPr/>
        <a:lstStyle/>
        <a:p>
          <a:endParaRPr lang="en-US"/>
        </a:p>
      </dgm:t>
    </dgm:pt>
    <dgm:pt modelId="{17FEFEC1-6543-4A6E-B1E3-D654196BDE0E}" type="pres">
      <dgm:prSet presAssocID="{68C14F3D-268E-4F7C-8C97-19248AEB9F36}" presName="sp" presStyleCnt="0"/>
      <dgm:spPr/>
    </dgm:pt>
    <dgm:pt modelId="{BDE1123E-AB88-4AA8-8720-4193E0258280}" type="pres">
      <dgm:prSet presAssocID="{54183199-571C-4E56-B283-50E32B9A5510}" presName="linNode" presStyleCnt="0"/>
      <dgm:spPr/>
    </dgm:pt>
    <dgm:pt modelId="{31628B86-49EE-4F50-BAB2-9B72693A53DD}" type="pres">
      <dgm:prSet presAssocID="{54183199-571C-4E56-B283-50E32B9A5510}" presName="parentText" presStyleLbl="node1" presStyleIdx="3" presStyleCnt="5" custScaleX="277778">
        <dgm:presLayoutVars>
          <dgm:chMax val="1"/>
          <dgm:bulletEnabled val="1"/>
        </dgm:presLayoutVars>
      </dgm:prSet>
      <dgm:spPr/>
      <dgm:t>
        <a:bodyPr/>
        <a:lstStyle/>
        <a:p>
          <a:endParaRPr lang="en-US"/>
        </a:p>
      </dgm:t>
    </dgm:pt>
    <dgm:pt modelId="{0BC91FE8-6A3A-4CFF-9C41-1C1BAE93DF93}" type="pres">
      <dgm:prSet presAssocID="{82BC9CE1-1497-4312-B19F-4C8A0DE771AC}" presName="sp" presStyleCnt="0"/>
      <dgm:spPr/>
    </dgm:pt>
    <dgm:pt modelId="{BA7B1F84-4B63-4CE0-B678-F1E64EF4C70B}" type="pres">
      <dgm:prSet presAssocID="{D250DE8A-3DE5-4E48-8EA9-D7303E39B91B}" presName="linNode" presStyleCnt="0"/>
      <dgm:spPr/>
    </dgm:pt>
    <dgm:pt modelId="{16A2C6A4-BA59-4140-A1C2-AC5486954940}" type="pres">
      <dgm:prSet presAssocID="{D250DE8A-3DE5-4E48-8EA9-D7303E39B91B}" presName="parentText" presStyleLbl="node1" presStyleIdx="4" presStyleCnt="5" custScaleX="277778">
        <dgm:presLayoutVars>
          <dgm:chMax val="1"/>
          <dgm:bulletEnabled val="1"/>
        </dgm:presLayoutVars>
      </dgm:prSet>
      <dgm:spPr/>
      <dgm:t>
        <a:bodyPr/>
        <a:lstStyle/>
        <a:p>
          <a:endParaRPr lang="en-US"/>
        </a:p>
      </dgm:t>
    </dgm:pt>
  </dgm:ptLst>
  <dgm:cxnLst>
    <dgm:cxn modelId="{B720B5B9-38CE-49B8-A819-F81AA130A597}" srcId="{BDF31D3B-7692-4EE9-A666-4BF388B9011E}" destId="{3F287771-FBC0-4FE6-A593-58F68B3D6A2B}" srcOrd="1" destOrd="0" parTransId="{1A269A4C-49DA-45DE-8988-6485A9C6EEA2}" sibTransId="{4112F2B9-CEE3-4425-A372-E48D144073B5}"/>
    <dgm:cxn modelId="{31D8EADA-30C8-4D33-A6FA-3CB1A236DF6A}" srcId="{BDF31D3B-7692-4EE9-A666-4BF388B9011E}" destId="{54183199-571C-4E56-B283-50E32B9A5510}" srcOrd="3" destOrd="0" parTransId="{7D7F8AAA-DD8B-4AAC-B301-68EF0444D936}" sibTransId="{82BC9CE1-1497-4312-B19F-4C8A0DE771AC}"/>
    <dgm:cxn modelId="{801C7359-3219-4DC5-B610-CE3C0F3C1829}" type="presOf" srcId="{D250DE8A-3DE5-4E48-8EA9-D7303E39B91B}" destId="{16A2C6A4-BA59-4140-A1C2-AC5486954940}" srcOrd="0" destOrd="0" presId="urn:microsoft.com/office/officeart/2005/8/layout/vList5"/>
    <dgm:cxn modelId="{735C6264-508D-4B70-A82C-DF422B49DB2F}" type="presOf" srcId="{BDF31D3B-7692-4EE9-A666-4BF388B9011E}" destId="{26F83FDA-D4F9-4757-BEA0-E887104AE59B}" srcOrd="0" destOrd="0" presId="urn:microsoft.com/office/officeart/2005/8/layout/vList5"/>
    <dgm:cxn modelId="{7736C39E-8B17-44B6-B3CE-6D727EA9D533}" type="presOf" srcId="{397D07AE-5892-4178-B7D7-03E25F24FF6C}" destId="{7AF0F38A-58A8-4ABA-B008-E9202C29FE6C}" srcOrd="0" destOrd="0" presId="urn:microsoft.com/office/officeart/2005/8/layout/vList5"/>
    <dgm:cxn modelId="{2E0792C7-09F7-4EAD-9B18-FA01F034A886}" type="presOf" srcId="{54183199-571C-4E56-B283-50E32B9A5510}" destId="{31628B86-49EE-4F50-BAB2-9B72693A53DD}" srcOrd="0" destOrd="0" presId="urn:microsoft.com/office/officeart/2005/8/layout/vList5"/>
    <dgm:cxn modelId="{D6867C54-CCD6-4509-9EE7-B6F6A7035B55}" srcId="{BDF31D3B-7692-4EE9-A666-4BF388B9011E}" destId="{D250DE8A-3DE5-4E48-8EA9-D7303E39B91B}" srcOrd="4" destOrd="0" parTransId="{F365DE7C-8328-41FC-954D-81A8CE05DB1D}" sibTransId="{7C642A1C-9C7C-49AC-8217-E63F3A4F5718}"/>
    <dgm:cxn modelId="{D03E911B-C281-40FB-AEE6-23DE998A6A61}" type="presOf" srcId="{3F287771-FBC0-4FE6-A593-58F68B3D6A2B}" destId="{587725E1-00E2-41B8-81C6-6B3332147C98}" srcOrd="0" destOrd="0" presId="urn:microsoft.com/office/officeart/2005/8/layout/vList5"/>
    <dgm:cxn modelId="{E546D316-8008-4598-A7D3-6D49427236D1}" srcId="{BDF31D3B-7692-4EE9-A666-4BF388B9011E}" destId="{F708A2AA-2E05-476F-81D7-30228D0FC5C0}" srcOrd="0" destOrd="0" parTransId="{CD00ACDB-1556-44E6-AF1C-338F7721FF0E}" sibTransId="{EEBDE474-3D45-410E-9E46-3327E3B9124F}"/>
    <dgm:cxn modelId="{55474DEB-5997-4C62-A499-7F3CB288F781}" type="presOf" srcId="{F708A2AA-2E05-476F-81D7-30228D0FC5C0}" destId="{9C3BF867-18AA-4BB9-B956-65F3399058F8}" srcOrd="0" destOrd="0" presId="urn:microsoft.com/office/officeart/2005/8/layout/vList5"/>
    <dgm:cxn modelId="{C4C48B43-04BF-4378-89EB-8BEF0BBF4D0A}" srcId="{BDF31D3B-7692-4EE9-A666-4BF388B9011E}" destId="{397D07AE-5892-4178-B7D7-03E25F24FF6C}" srcOrd="2" destOrd="0" parTransId="{BF00DD23-46D3-421C-899F-03D25670609E}" sibTransId="{68C14F3D-268E-4F7C-8C97-19248AEB9F36}"/>
    <dgm:cxn modelId="{E27B441E-38E8-4F61-A04D-F5780F2BCE0E}" type="presParOf" srcId="{26F83FDA-D4F9-4757-BEA0-E887104AE59B}" destId="{CE155499-77C0-4F72-AC62-10DC4A365092}" srcOrd="0" destOrd="0" presId="urn:microsoft.com/office/officeart/2005/8/layout/vList5"/>
    <dgm:cxn modelId="{408E6AF8-61CE-45EB-9C2D-BE71153FA2AD}" type="presParOf" srcId="{CE155499-77C0-4F72-AC62-10DC4A365092}" destId="{9C3BF867-18AA-4BB9-B956-65F3399058F8}" srcOrd="0" destOrd="0" presId="urn:microsoft.com/office/officeart/2005/8/layout/vList5"/>
    <dgm:cxn modelId="{1F5FB1F4-9838-4C09-9B44-5877043ADA68}" type="presParOf" srcId="{26F83FDA-D4F9-4757-BEA0-E887104AE59B}" destId="{D5ACFECB-8A7B-4D91-A5B0-85ADA8E28FA7}" srcOrd="1" destOrd="0" presId="urn:microsoft.com/office/officeart/2005/8/layout/vList5"/>
    <dgm:cxn modelId="{760BCF78-A0D2-410A-85C7-034E225F0575}" type="presParOf" srcId="{26F83FDA-D4F9-4757-BEA0-E887104AE59B}" destId="{0E82DEAF-E46E-4ADA-86BC-DD9CF738ADA7}" srcOrd="2" destOrd="0" presId="urn:microsoft.com/office/officeart/2005/8/layout/vList5"/>
    <dgm:cxn modelId="{26ECE52F-EAB1-42F1-8B40-EBCC5115E48A}" type="presParOf" srcId="{0E82DEAF-E46E-4ADA-86BC-DD9CF738ADA7}" destId="{587725E1-00E2-41B8-81C6-6B3332147C98}" srcOrd="0" destOrd="0" presId="urn:microsoft.com/office/officeart/2005/8/layout/vList5"/>
    <dgm:cxn modelId="{24FF2A3C-5C64-451F-BD00-D5B0C83367FA}" type="presParOf" srcId="{26F83FDA-D4F9-4757-BEA0-E887104AE59B}" destId="{89F6D91D-6C5F-4A70-A94E-BF90DDEF3687}" srcOrd="3" destOrd="0" presId="urn:microsoft.com/office/officeart/2005/8/layout/vList5"/>
    <dgm:cxn modelId="{27C62D68-B204-46D0-A10C-7D4C6126D178}" type="presParOf" srcId="{26F83FDA-D4F9-4757-BEA0-E887104AE59B}" destId="{4247878D-6EDE-44C4-A75F-8CEB4B5D34B2}" srcOrd="4" destOrd="0" presId="urn:microsoft.com/office/officeart/2005/8/layout/vList5"/>
    <dgm:cxn modelId="{6BDFEB67-A99F-4AFA-A09A-288E1DD602F3}" type="presParOf" srcId="{4247878D-6EDE-44C4-A75F-8CEB4B5D34B2}" destId="{7AF0F38A-58A8-4ABA-B008-E9202C29FE6C}" srcOrd="0" destOrd="0" presId="urn:microsoft.com/office/officeart/2005/8/layout/vList5"/>
    <dgm:cxn modelId="{4AB30678-6472-4757-9842-A9A053007F60}" type="presParOf" srcId="{26F83FDA-D4F9-4757-BEA0-E887104AE59B}" destId="{17FEFEC1-6543-4A6E-B1E3-D654196BDE0E}" srcOrd="5" destOrd="0" presId="urn:microsoft.com/office/officeart/2005/8/layout/vList5"/>
    <dgm:cxn modelId="{985F9214-0AB3-4AF8-BD76-8F074D690198}" type="presParOf" srcId="{26F83FDA-D4F9-4757-BEA0-E887104AE59B}" destId="{BDE1123E-AB88-4AA8-8720-4193E0258280}" srcOrd="6" destOrd="0" presId="urn:microsoft.com/office/officeart/2005/8/layout/vList5"/>
    <dgm:cxn modelId="{2661F7B8-668A-4D21-8E6F-59AC06D7B081}" type="presParOf" srcId="{BDE1123E-AB88-4AA8-8720-4193E0258280}" destId="{31628B86-49EE-4F50-BAB2-9B72693A53DD}" srcOrd="0" destOrd="0" presId="urn:microsoft.com/office/officeart/2005/8/layout/vList5"/>
    <dgm:cxn modelId="{3ED64AE7-34B0-4F9E-BB0E-E915DD3A5E6D}" type="presParOf" srcId="{26F83FDA-D4F9-4757-BEA0-E887104AE59B}" destId="{0BC91FE8-6A3A-4CFF-9C41-1C1BAE93DF93}" srcOrd="7" destOrd="0" presId="urn:microsoft.com/office/officeart/2005/8/layout/vList5"/>
    <dgm:cxn modelId="{EA64CCA5-38AF-49A5-9B27-01EE2720FB51}" type="presParOf" srcId="{26F83FDA-D4F9-4757-BEA0-E887104AE59B}" destId="{BA7B1F84-4B63-4CE0-B678-F1E64EF4C70B}" srcOrd="8" destOrd="0" presId="urn:microsoft.com/office/officeart/2005/8/layout/vList5"/>
    <dgm:cxn modelId="{7E5AF17E-C464-4511-92A4-A53D61FA4CB9}" type="presParOf" srcId="{BA7B1F84-4B63-4CE0-B678-F1E64EF4C70B}" destId="{16A2C6A4-BA59-4140-A1C2-AC5486954940}"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3B3430-D670-4166-9662-3421C915984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C25331DC-41B0-4285-83C5-E96010AC8574}">
      <dgm:prSet phldrT="[Text]" custT="1"/>
      <dgm:spPr/>
      <dgm:t>
        <a:bodyPr/>
        <a:lstStyle/>
        <a:p>
          <a:r>
            <a:rPr lang="en-US" sz="2000" dirty="0" smtClean="0"/>
            <a:t>Tax Structure</a:t>
          </a:r>
          <a:endParaRPr lang="en-US" sz="2000" dirty="0"/>
        </a:p>
      </dgm:t>
    </dgm:pt>
    <dgm:pt modelId="{5DC9F73A-C00C-44D4-B295-CC5BAD85B197}" type="parTrans" cxnId="{261A7535-5BF2-409A-9B86-3127C9409FD9}">
      <dgm:prSet/>
      <dgm:spPr/>
      <dgm:t>
        <a:bodyPr/>
        <a:lstStyle/>
        <a:p>
          <a:endParaRPr lang="en-US"/>
        </a:p>
      </dgm:t>
    </dgm:pt>
    <dgm:pt modelId="{C7C896A0-2C27-4ECF-A381-762A885913F6}" type="sibTrans" cxnId="{261A7535-5BF2-409A-9B86-3127C9409FD9}">
      <dgm:prSet/>
      <dgm:spPr/>
      <dgm:t>
        <a:bodyPr/>
        <a:lstStyle/>
        <a:p>
          <a:endParaRPr lang="en-US"/>
        </a:p>
      </dgm:t>
    </dgm:pt>
    <dgm:pt modelId="{2A337F28-3283-46EC-8567-09815FD818A0}">
      <dgm:prSet phldrT="[Text]" custT="1"/>
      <dgm:spPr/>
      <dgm:t>
        <a:bodyPr/>
        <a:lstStyle/>
        <a:p>
          <a:r>
            <a:rPr lang="en-US" sz="2000" dirty="0" smtClean="0"/>
            <a:t>Direct Tax</a:t>
          </a:r>
          <a:endParaRPr lang="en-US" sz="2000" dirty="0"/>
        </a:p>
      </dgm:t>
    </dgm:pt>
    <dgm:pt modelId="{4B11FDD3-5340-4299-9BED-9DF23EC73418}" type="parTrans" cxnId="{D4887810-E1C6-4110-9E68-CBEFE4EBCB91}">
      <dgm:prSet/>
      <dgm:spPr/>
      <dgm:t>
        <a:bodyPr/>
        <a:lstStyle/>
        <a:p>
          <a:endParaRPr lang="en-US" sz="2400"/>
        </a:p>
      </dgm:t>
    </dgm:pt>
    <dgm:pt modelId="{811A61D4-3EC0-4F14-8BCE-15221B8DF113}" type="sibTrans" cxnId="{D4887810-E1C6-4110-9E68-CBEFE4EBCB91}">
      <dgm:prSet/>
      <dgm:spPr/>
      <dgm:t>
        <a:bodyPr/>
        <a:lstStyle/>
        <a:p>
          <a:endParaRPr lang="en-US"/>
        </a:p>
      </dgm:t>
    </dgm:pt>
    <dgm:pt modelId="{C3EF721B-807E-46C4-860C-895AF6CAE281}">
      <dgm:prSet phldrT="[Text]" custT="1"/>
      <dgm:spPr/>
      <dgm:t>
        <a:bodyPr/>
        <a:lstStyle/>
        <a:p>
          <a:r>
            <a:rPr lang="en-US" sz="2000" dirty="0" smtClean="0"/>
            <a:t>Income Tax	</a:t>
          </a:r>
          <a:endParaRPr lang="en-US" sz="2000" dirty="0"/>
        </a:p>
      </dgm:t>
    </dgm:pt>
    <dgm:pt modelId="{9186EE76-7E85-459A-875F-4A32F18203F6}" type="parTrans" cxnId="{F193137E-46C0-48C3-925A-74A85B1934FA}">
      <dgm:prSet/>
      <dgm:spPr/>
      <dgm:t>
        <a:bodyPr/>
        <a:lstStyle/>
        <a:p>
          <a:endParaRPr lang="en-US" sz="2400"/>
        </a:p>
      </dgm:t>
    </dgm:pt>
    <dgm:pt modelId="{A579C2BD-D881-41BB-9A40-C69BD7DCC089}" type="sibTrans" cxnId="{F193137E-46C0-48C3-925A-74A85B1934FA}">
      <dgm:prSet/>
      <dgm:spPr/>
      <dgm:t>
        <a:bodyPr/>
        <a:lstStyle/>
        <a:p>
          <a:endParaRPr lang="en-US"/>
        </a:p>
      </dgm:t>
    </dgm:pt>
    <dgm:pt modelId="{29810912-2C96-4775-80CE-BE7E6E278BFB}">
      <dgm:prSet phldrT="[Text]" custT="1"/>
      <dgm:spPr/>
      <dgm:t>
        <a:bodyPr/>
        <a:lstStyle/>
        <a:p>
          <a:r>
            <a:rPr lang="en-US" sz="2000" dirty="0" smtClean="0"/>
            <a:t>Wealth Tax</a:t>
          </a:r>
          <a:endParaRPr lang="en-US" sz="2000" dirty="0"/>
        </a:p>
      </dgm:t>
    </dgm:pt>
    <dgm:pt modelId="{193E6F58-6E87-465A-A54A-B47E15D86A63}" type="parTrans" cxnId="{84D6058A-B239-4DC0-9F3A-229EB4873D15}">
      <dgm:prSet/>
      <dgm:spPr/>
      <dgm:t>
        <a:bodyPr/>
        <a:lstStyle/>
        <a:p>
          <a:endParaRPr lang="en-US" sz="2400"/>
        </a:p>
      </dgm:t>
    </dgm:pt>
    <dgm:pt modelId="{1A970BDD-8EFC-442C-A885-8FA59DF80A7D}" type="sibTrans" cxnId="{84D6058A-B239-4DC0-9F3A-229EB4873D15}">
      <dgm:prSet/>
      <dgm:spPr/>
      <dgm:t>
        <a:bodyPr/>
        <a:lstStyle/>
        <a:p>
          <a:endParaRPr lang="en-US"/>
        </a:p>
      </dgm:t>
    </dgm:pt>
    <dgm:pt modelId="{5C999F5E-1C88-4888-8AF4-A417488DB7DC}">
      <dgm:prSet phldrT="[Text]" custT="1"/>
      <dgm:spPr/>
      <dgm:t>
        <a:bodyPr/>
        <a:lstStyle/>
        <a:p>
          <a:r>
            <a:rPr lang="en-US" sz="2000" dirty="0" smtClean="0"/>
            <a:t>Indirect Tax  GST (Except customs)</a:t>
          </a:r>
          <a:endParaRPr lang="en-US" sz="2000" dirty="0"/>
        </a:p>
      </dgm:t>
    </dgm:pt>
    <dgm:pt modelId="{D3EEB957-A101-4EB4-B6D4-AC862591E11A}" type="parTrans" cxnId="{7723A48B-85E1-4FA4-B4BB-8C2A2CCEA0A1}">
      <dgm:prSet/>
      <dgm:spPr/>
      <dgm:t>
        <a:bodyPr/>
        <a:lstStyle/>
        <a:p>
          <a:endParaRPr lang="en-US" sz="2400"/>
        </a:p>
      </dgm:t>
    </dgm:pt>
    <dgm:pt modelId="{72252A6D-95A0-4700-86D0-94B578DF9CB5}" type="sibTrans" cxnId="{7723A48B-85E1-4FA4-B4BB-8C2A2CCEA0A1}">
      <dgm:prSet/>
      <dgm:spPr/>
      <dgm:t>
        <a:bodyPr/>
        <a:lstStyle/>
        <a:p>
          <a:endParaRPr lang="en-US"/>
        </a:p>
      </dgm:t>
    </dgm:pt>
    <dgm:pt modelId="{3B505A53-75A4-43C7-8BD8-0F097220BE7E}">
      <dgm:prSet phldrT="[Text]" custT="1"/>
      <dgm:spPr/>
      <dgm:t>
        <a:bodyPr/>
        <a:lstStyle/>
        <a:p>
          <a:r>
            <a:rPr lang="en-US" sz="2000" dirty="0" smtClean="0"/>
            <a:t>Intra- state</a:t>
          </a:r>
          <a:endParaRPr lang="en-US" sz="2000" dirty="0"/>
        </a:p>
      </dgm:t>
    </dgm:pt>
    <dgm:pt modelId="{54744B40-F685-4296-A584-1228AAA07B97}" type="parTrans" cxnId="{A439F325-AC3D-49B4-94BC-67382E243EC2}">
      <dgm:prSet/>
      <dgm:spPr/>
      <dgm:t>
        <a:bodyPr/>
        <a:lstStyle/>
        <a:p>
          <a:endParaRPr lang="en-US" sz="2400"/>
        </a:p>
      </dgm:t>
    </dgm:pt>
    <dgm:pt modelId="{E40683AE-1801-44B8-AF1B-5ECAAD247C7A}" type="sibTrans" cxnId="{A439F325-AC3D-49B4-94BC-67382E243EC2}">
      <dgm:prSet/>
      <dgm:spPr/>
      <dgm:t>
        <a:bodyPr/>
        <a:lstStyle/>
        <a:p>
          <a:endParaRPr lang="en-US"/>
        </a:p>
      </dgm:t>
    </dgm:pt>
    <dgm:pt modelId="{615E90B3-9E84-481B-9E39-2DE9994854B4}">
      <dgm:prSet custT="1"/>
      <dgm:spPr/>
      <dgm:t>
        <a:bodyPr/>
        <a:lstStyle/>
        <a:p>
          <a:r>
            <a:rPr lang="en-US" sz="2000" dirty="0" smtClean="0"/>
            <a:t>Inter State</a:t>
          </a:r>
          <a:endParaRPr lang="en-US" sz="2000" dirty="0"/>
        </a:p>
      </dgm:t>
    </dgm:pt>
    <dgm:pt modelId="{C282CD00-14D2-423A-91FE-44EC977B1406}" type="parTrans" cxnId="{346A44AA-488E-4C66-8254-FD93D66432C4}">
      <dgm:prSet/>
      <dgm:spPr/>
      <dgm:t>
        <a:bodyPr/>
        <a:lstStyle/>
        <a:p>
          <a:endParaRPr lang="en-US" sz="2400"/>
        </a:p>
      </dgm:t>
    </dgm:pt>
    <dgm:pt modelId="{B59BC19C-BFB9-4AE2-8C50-CA8FEC8ED85F}" type="sibTrans" cxnId="{346A44AA-488E-4C66-8254-FD93D66432C4}">
      <dgm:prSet/>
      <dgm:spPr/>
      <dgm:t>
        <a:bodyPr/>
        <a:lstStyle/>
        <a:p>
          <a:endParaRPr lang="en-US"/>
        </a:p>
      </dgm:t>
    </dgm:pt>
    <dgm:pt modelId="{7A022926-E7BD-4D5D-882B-E954087460D7}">
      <dgm:prSet custT="1"/>
      <dgm:spPr/>
      <dgm:t>
        <a:bodyPr/>
        <a:lstStyle/>
        <a:p>
          <a:r>
            <a:rPr lang="en-US" sz="2000" dirty="0" smtClean="0"/>
            <a:t>CGST (Central)</a:t>
          </a:r>
          <a:endParaRPr lang="en-US" sz="2000" dirty="0"/>
        </a:p>
      </dgm:t>
    </dgm:pt>
    <dgm:pt modelId="{CF55A148-6C24-4F72-AFC2-9B9AC72738AE}" type="parTrans" cxnId="{51EE8B0B-D57B-47A0-B925-A48B81A78425}">
      <dgm:prSet/>
      <dgm:spPr/>
      <dgm:t>
        <a:bodyPr/>
        <a:lstStyle/>
        <a:p>
          <a:endParaRPr lang="en-US" sz="2400"/>
        </a:p>
      </dgm:t>
    </dgm:pt>
    <dgm:pt modelId="{8CE736CA-701A-4B2E-811B-D666A2E742A9}" type="sibTrans" cxnId="{51EE8B0B-D57B-47A0-B925-A48B81A78425}">
      <dgm:prSet/>
      <dgm:spPr/>
      <dgm:t>
        <a:bodyPr/>
        <a:lstStyle/>
        <a:p>
          <a:endParaRPr lang="en-US"/>
        </a:p>
      </dgm:t>
    </dgm:pt>
    <dgm:pt modelId="{C6909513-9A6F-47D1-B425-191E4C864E75}">
      <dgm:prSet custT="1"/>
      <dgm:spPr/>
      <dgm:t>
        <a:bodyPr/>
        <a:lstStyle/>
        <a:p>
          <a:r>
            <a:rPr lang="en-US" sz="2000" dirty="0" smtClean="0"/>
            <a:t>IGST (Central)</a:t>
          </a:r>
          <a:endParaRPr lang="en-US" sz="2000" dirty="0"/>
        </a:p>
      </dgm:t>
    </dgm:pt>
    <dgm:pt modelId="{50D144BA-D5FD-44A5-85F9-E345BBE5A65C}" type="parTrans" cxnId="{D9046FCA-5279-43C5-AFDA-0D81EDD10B85}">
      <dgm:prSet/>
      <dgm:spPr/>
      <dgm:t>
        <a:bodyPr/>
        <a:lstStyle/>
        <a:p>
          <a:endParaRPr lang="en-US" sz="2400"/>
        </a:p>
      </dgm:t>
    </dgm:pt>
    <dgm:pt modelId="{D7880243-87DC-488A-B492-B5BDD6FCA996}" type="sibTrans" cxnId="{D9046FCA-5279-43C5-AFDA-0D81EDD10B85}">
      <dgm:prSet/>
      <dgm:spPr/>
      <dgm:t>
        <a:bodyPr/>
        <a:lstStyle/>
        <a:p>
          <a:endParaRPr lang="en-US"/>
        </a:p>
      </dgm:t>
    </dgm:pt>
    <dgm:pt modelId="{A8321E8B-F709-419B-BAFF-B24D60A34B9C}">
      <dgm:prSet custT="1"/>
      <dgm:spPr/>
      <dgm:t>
        <a:bodyPr/>
        <a:lstStyle/>
        <a:p>
          <a:r>
            <a:rPr lang="en-US" sz="2000" dirty="0" smtClean="0"/>
            <a:t>SGST (State)</a:t>
          </a:r>
          <a:endParaRPr lang="en-US" sz="2000" dirty="0"/>
        </a:p>
      </dgm:t>
    </dgm:pt>
    <dgm:pt modelId="{23E74596-5A9F-4E58-A03A-9593360297CD}" type="parTrans" cxnId="{F3CA7904-2776-4ACD-9AEC-539EA12D5AF4}">
      <dgm:prSet/>
      <dgm:spPr/>
      <dgm:t>
        <a:bodyPr/>
        <a:lstStyle/>
        <a:p>
          <a:endParaRPr lang="en-US" sz="2400"/>
        </a:p>
      </dgm:t>
    </dgm:pt>
    <dgm:pt modelId="{453DB56F-15C6-43C8-9AFE-EEF17529B1BC}" type="sibTrans" cxnId="{F3CA7904-2776-4ACD-9AEC-539EA12D5AF4}">
      <dgm:prSet/>
      <dgm:spPr/>
      <dgm:t>
        <a:bodyPr/>
        <a:lstStyle/>
        <a:p>
          <a:endParaRPr lang="en-US"/>
        </a:p>
      </dgm:t>
    </dgm:pt>
    <dgm:pt modelId="{620C4191-AFD5-4578-9983-310F6CC109F4}" type="pres">
      <dgm:prSet presAssocID="{5B3B3430-D670-4166-9662-3421C9159843}" presName="hierChild1" presStyleCnt="0">
        <dgm:presLayoutVars>
          <dgm:chPref val="1"/>
          <dgm:dir/>
          <dgm:animOne val="branch"/>
          <dgm:animLvl val="lvl"/>
          <dgm:resizeHandles/>
        </dgm:presLayoutVars>
      </dgm:prSet>
      <dgm:spPr/>
      <dgm:t>
        <a:bodyPr/>
        <a:lstStyle/>
        <a:p>
          <a:endParaRPr lang="en-US"/>
        </a:p>
      </dgm:t>
    </dgm:pt>
    <dgm:pt modelId="{DE5D1557-5CCD-4F71-8688-59858A0DAD72}" type="pres">
      <dgm:prSet presAssocID="{C25331DC-41B0-4285-83C5-E96010AC8574}" presName="hierRoot1" presStyleCnt="0"/>
      <dgm:spPr/>
    </dgm:pt>
    <dgm:pt modelId="{C87AC927-6913-477A-96AB-8CA935122EEB}" type="pres">
      <dgm:prSet presAssocID="{C25331DC-41B0-4285-83C5-E96010AC8574}" presName="composite" presStyleCnt="0"/>
      <dgm:spPr/>
    </dgm:pt>
    <dgm:pt modelId="{53150D77-AE12-4B65-AA7C-CA8FB72132D9}" type="pres">
      <dgm:prSet presAssocID="{C25331DC-41B0-4285-83C5-E96010AC8574}" presName="background" presStyleLbl="node0" presStyleIdx="0" presStyleCnt="1"/>
      <dgm:spPr/>
    </dgm:pt>
    <dgm:pt modelId="{B743896C-C600-4206-878D-D56E04F66183}" type="pres">
      <dgm:prSet presAssocID="{C25331DC-41B0-4285-83C5-E96010AC8574}" presName="text" presStyleLbl="fgAcc0" presStyleIdx="0" presStyleCnt="1">
        <dgm:presLayoutVars>
          <dgm:chPref val="3"/>
        </dgm:presLayoutVars>
      </dgm:prSet>
      <dgm:spPr/>
      <dgm:t>
        <a:bodyPr/>
        <a:lstStyle/>
        <a:p>
          <a:endParaRPr lang="en-US"/>
        </a:p>
      </dgm:t>
    </dgm:pt>
    <dgm:pt modelId="{A84E8C56-75AD-4321-8987-0DA3D5E85BCB}" type="pres">
      <dgm:prSet presAssocID="{C25331DC-41B0-4285-83C5-E96010AC8574}" presName="hierChild2" presStyleCnt="0"/>
      <dgm:spPr/>
    </dgm:pt>
    <dgm:pt modelId="{56D007A3-970D-4B0C-846B-C8AFA8B8D23F}" type="pres">
      <dgm:prSet presAssocID="{4B11FDD3-5340-4299-9BED-9DF23EC73418}" presName="Name10" presStyleLbl="parChTrans1D2" presStyleIdx="0" presStyleCnt="2"/>
      <dgm:spPr/>
      <dgm:t>
        <a:bodyPr/>
        <a:lstStyle/>
        <a:p>
          <a:endParaRPr lang="en-US"/>
        </a:p>
      </dgm:t>
    </dgm:pt>
    <dgm:pt modelId="{3FCA6179-DC78-4A0C-AA30-54189CEF8544}" type="pres">
      <dgm:prSet presAssocID="{2A337F28-3283-46EC-8567-09815FD818A0}" presName="hierRoot2" presStyleCnt="0"/>
      <dgm:spPr/>
    </dgm:pt>
    <dgm:pt modelId="{17BAE752-42D9-486D-AC13-34480F51381D}" type="pres">
      <dgm:prSet presAssocID="{2A337F28-3283-46EC-8567-09815FD818A0}" presName="composite2" presStyleCnt="0"/>
      <dgm:spPr/>
    </dgm:pt>
    <dgm:pt modelId="{DBA11C35-497E-4B37-B065-09986C76FB88}" type="pres">
      <dgm:prSet presAssocID="{2A337F28-3283-46EC-8567-09815FD818A0}" presName="background2" presStyleLbl="node2" presStyleIdx="0" presStyleCnt="2"/>
      <dgm:spPr/>
    </dgm:pt>
    <dgm:pt modelId="{5F27F51E-B4EC-4472-94BE-69F376110BF9}" type="pres">
      <dgm:prSet presAssocID="{2A337F28-3283-46EC-8567-09815FD818A0}" presName="text2" presStyleLbl="fgAcc2" presStyleIdx="0" presStyleCnt="2">
        <dgm:presLayoutVars>
          <dgm:chPref val="3"/>
        </dgm:presLayoutVars>
      </dgm:prSet>
      <dgm:spPr/>
      <dgm:t>
        <a:bodyPr/>
        <a:lstStyle/>
        <a:p>
          <a:endParaRPr lang="en-US"/>
        </a:p>
      </dgm:t>
    </dgm:pt>
    <dgm:pt modelId="{8B9FC6A9-ED4B-4041-8EC9-2EC771B78902}" type="pres">
      <dgm:prSet presAssocID="{2A337F28-3283-46EC-8567-09815FD818A0}" presName="hierChild3" presStyleCnt="0"/>
      <dgm:spPr/>
    </dgm:pt>
    <dgm:pt modelId="{D984BB0F-357F-4856-B419-60E62C50D274}" type="pres">
      <dgm:prSet presAssocID="{9186EE76-7E85-459A-875F-4A32F18203F6}" presName="Name17" presStyleLbl="parChTrans1D3" presStyleIdx="0" presStyleCnt="4"/>
      <dgm:spPr/>
      <dgm:t>
        <a:bodyPr/>
        <a:lstStyle/>
        <a:p>
          <a:endParaRPr lang="en-US"/>
        </a:p>
      </dgm:t>
    </dgm:pt>
    <dgm:pt modelId="{FCA6DA85-F173-4ED0-B12E-89F0C259CE76}" type="pres">
      <dgm:prSet presAssocID="{C3EF721B-807E-46C4-860C-895AF6CAE281}" presName="hierRoot3" presStyleCnt="0"/>
      <dgm:spPr/>
    </dgm:pt>
    <dgm:pt modelId="{C01040BC-89CE-429D-9CDE-E5C9DC77EE87}" type="pres">
      <dgm:prSet presAssocID="{C3EF721B-807E-46C4-860C-895AF6CAE281}" presName="composite3" presStyleCnt="0"/>
      <dgm:spPr/>
    </dgm:pt>
    <dgm:pt modelId="{8D1C1AF6-ED47-4845-A2A6-1CEA2CA54356}" type="pres">
      <dgm:prSet presAssocID="{C3EF721B-807E-46C4-860C-895AF6CAE281}" presName="background3" presStyleLbl="node3" presStyleIdx="0" presStyleCnt="4"/>
      <dgm:spPr/>
    </dgm:pt>
    <dgm:pt modelId="{340781CD-889C-49BD-A7B2-E2B714647FBD}" type="pres">
      <dgm:prSet presAssocID="{C3EF721B-807E-46C4-860C-895AF6CAE281}" presName="text3" presStyleLbl="fgAcc3" presStyleIdx="0" presStyleCnt="4">
        <dgm:presLayoutVars>
          <dgm:chPref val="3"/>
        </dgm:presLayoutVars>
      </dgm:prSet>
      <dgm:spPr/>
      <dgm:t>
        <a:bodyPr/>
        <a:lstStyle/>
        <a:p>
          <a:endParaRPr lang="en-US"/>
        </a:p>
      </dgm:t>
    </dgm:pt>
    <dgm:pt modelId="{4739AAF6-E044-470B-8F52-2091D3668176}" type="pres">
      <dgm:prSet presAssocID="{C3EF721B-807E-46C4-860C-895AF6CAE281}" presName="hierChild4" presStyleCnt="0"/>
      <dgm:spPr/>
    </dgm:pt>
    <dgm:pt modelId="{9C03391E-8FED-477D-9887-80127A3DD34F}" type="pres">
      <dgm:prSet presAssocID="{193E6F58-6E87-465A-A54A-B47E15D86A63}" presName="Name17" presStyleLbl="parChTrans1D3" presStyleIdx="1" presStyleCnt="4"/>
      <dgm:spPr/>
      <dgm:t>
        <a:bodyPr/>
        <a:lstStyle/>
        <a:p>
          <a:endParaRPr lang="en-US"/>
        </a:p>
      </dgm:t>
    </dgm:pt>
    <dgm:pt modelId="{341665EA-A0E1-48C1-8833-9000BD6B9867}" type="pres">
      <dgm:prSet presAssocID="{29810912-2C96-4775-80CE-BE7E6E278BFB}" presName="hierRoot3" presStyleCnt="0"/>
      <dgm:spPr/>
    </dgm:pt>
    <dgm:pt modelId="{E2298D5A-241D-435D-8B1D-B0D4147888B0}" type="pres">
      <dgm:prSet presAssocID="{29810912-2C96-4775-80CE-BE7E6E278BFB}" presName="composite3" presStyleCnt="0"/>
      <dgm:spPr/>
    </dgm:pt>
    <dgm:pt modelId="{4F762661-0963-4265-BDFB-81AC68FE3AAB}" type="pres">
      <dgm:prSet presAssocID="{29810912-2C96-4775-80CE-BE7E6E278BFB}" presName="background3" presStyleLbl="node3" presStyleIdx="1" presStyleCnt="4"/>
      <dgm:spPr/>
    </dgm:pt>
    <dgm:pt modelId="{4F299BC9-1E4F-4BE7-9882-E5A16EA0187F}" type="pres">
      <dgm:prSet presAssocID="{29810912-2C96-4775-80CE-BE7E6E278BFB}" presName="text3" presStyleLbl="fgAcc3" presStyleIdx="1" presStyleCnt="4">
        <dgm:presLayoutVars>
          <dgm:chPref val="3"/>
        </dgm:presLayoutVars>
      </dgm:prSet>
      <dgm:spPr/>
      <dgm:t>
        <a:bodyPr/>
        <a:lstStyle/>
        <a:p>
          <a:endParaRPr lang="en-US"/>
        </a:p>
      </dgm:t>
    </dgm:pt>
    <dgm:pt modelId="{B3908970-9EA5-40F9-A2AA-A50A56138FFA}" type="pres">
      <dgm:prSet presAssocID="{29810912-2C96-4775-80CE-BE7E6E278BFB}" presName="hierChild4" presStyleCnt="0"/>
      <dgm:spPr/>
    </dgm:pt>
    <dgm:pt modelId="{251ADD4F-5795-48CE-8FC8-FA42711B4363}" type="pres">
      <dgm:prSet presAssocID="{D3EEB957-A101-4EB4-B6D4-AC862591E11A}" presName="Name10" presStyleLbl="parChTrans1D2" presStyleIdx="1" presStyleCnt="2"/>
      <dgm:spPr/>
      <dgm:t>
        <a:bodyPr/>
        <a:lstStyle/>
        <a:p>
          <a:endParaRPr lang="en-US"/>
        </a:p>
      </dgm:t>
    </dgm:pt>
    <dgm:pt modelId="{927A2394-581C-45E0-A0BB-ECFD1D64366D}" type="pres">
      <dgm:prSet presAssocID="{5C999F5E-1C88-4888-8AF4-A417488DB7DC}" presName="hierRoot2" presStyleCnt="0"/>
      <dgm:spPr/>
    </dgm:pt>
    <dgm:pt modelId="{8251E91B-5004-464E-AB7C-E9B685CFF10A}" type="pres">
      <dgm:prSet presAssocID="{5C999F5E-1C88-4888-8AF4-A417488DB7DC}" presName="composite2" presStyleCnt="0"/>
      <dgm:spPr/>
    </dgm:pt>
    <dgm:pt modelId="{2A41953F-EEE0-4543-A411-D444DA71EC97}" type="pres">
      <dgm:prSet presAssocID="{5C999F5E-1C88-4888-8AF4-A417488DB7DC}" presName="background2" presStyleLbl="node2" presStyleIdx="1" presStyleCnt="2"/>
      <dgm:spPr/>
    </dgm:pt>
    <dgm:pt modelId="{88F2E1CF-4A0D-40EF-B222-1071405C3BFA}" type="pres">
      <dgm:prSet presAssocID="{5C999F5E-1C88-4888-8AF4-A417488DB7DC}" presName="text2" presStyleLbl="fgAcc2" presStyleIdx="1" presStyleCnt="2" custScaleX="134354">
        <dgm:presLayoutVars>
          <dgm:chPref val="3"/>
        </dgm:presLayoutVars>
      </dgm:prSet>
      <dgm:spPr/>
      <dgm:t>
        <a:bodyPr/>
        <a:lstStyle/>
        <a:p>
          <a:endParaRPr lang="en-US"/>
        </a:p>
      </dgm:t>
    </dgm:pt>
    <dgm:pt modelId="{44F59882-3B03-445E-AD58-46D9F888ACC6}" type="pres">
      <dgm:prSet presAssocID="{5C999F5E-1C88-4888-8AF4-A417488DB7DC}" presName="hierChild3" presStyleCnt="0"/>
      <dgm:spPr/>
    </dgm:pt>
    <dgm:pt modelId="{057C3A22-6987-4EF4-B843-43EE1FCD2B6C}" type="pres">
      <dgm:prSet presAssocID="{54744B40-F685-4296-A584-1228AAA07B97}" presName="Name17" presStyleLbl="parChTrans1D3" presStyleIdx="2" presStyleCnt="4"/>
      <dgm:spPr/>
      <dgm:t>
        <a:bodyPr/>
        <a:lstStyle/>
        <a:p>
          <a:endParaRPr lang="en-US"/>
        </a:p>
      </dgm:t>
    </dgm:pt>
    <dgm:pt modelId="{5D4A8E3D-60CB-47CF-BEAD-2B0B81A231E9}" type="pres">
      <dgm:prSet presAssocID="{3B505A53-75A4-43C7-8BD8-0F097220BE7E}" presName="hierRoot3" presStyleCnt="0"/>
      <dgm:spPr/>
    </dgm:pt>
    <dgm:pt modelId="{915DAA97-4C50-4584-8351-045BCE4B723E}" type="pres">
      <dgm:prSet presAssocID="{3B505A53-75A4-43C7-8BD8-0F097220BE7E}" presName="composite3" presStyleCnt="0"/>
      <dgm:spPr/>
    </dgm:pt>
    <dgm:pt modelId="{CB93EC8D-97BC-486B-A7F8-9F26B1AD7B5D}" type="pres">
      <dgm:prSet presAssocID="{3B505A53-75A4-43C7-8BD8-0F097220BE7E}" presName="background3" presStyleLbl="node3" presStyleIdx="2" presStyleCnt="4"/>
      <dgm:spPr/>
    </dgm:pt>
    <dgm:pt modelId="{CBEE957C-B5A8-41CF-BE4E-4373CE12AB0D}" type="pres">
      <dgm:prSet presAssocID="{3B505A53-75A4-43C7-8BD8-0F097220BE7E}" presName="text3" presStyleLbl="fgAcc3" presStyleIdx="2" presStyleCnt="4">
        <dgm:presLayoutVars>
          <dgm:chPref val="3"/>
        </dgm:presLayoutVars>
      </dgm:prSet>
      <dgm:spPr/>
      <dgm:t>
        <a:bodyPr/>
        <a:lstStyle/>
        <a:p>
          <a:endParaRPr lang="en-US"/>
        </a:p>
      </dgm:t>
    </dgm:pt>
    <dgm:pt modelId="{1B6EC152-DBF7-444F-A010-D35DB11C1687}" type="pres">
      <dgm:prSet presAssocID="{3B505A53-75A4-43C7-8BD8-0F097220BE7E}" presName="hierChild4" presStyleCnt="0"/>
      <dgm:spPr/>
    </dgm:pt>
    <dgm:pt modelId="{21F99B9C-7764-419A-BDBD-D280E7394C0A}" type="pres">
      <dgm:prSet presAssocID="{CF55A148-6C24-4F72-AFC2-9B9AC72738AE}" presName="Name23" presStyleLbl="parChTrans1D4" presStyleIdx="0" presStyleCnt="3"/>
      <dgm:spPr/>
      <dgm:t>
        <a:bodyPr/>
        <a:lstStyle/>
        <a:p>
          <a:endParaRPr lang="en-US"/>
        </a:p>
      </dgm:t>
    </dgm:pt>
    <dgm:pt modelId="{625E382E-B32E-43E7-AB8B-CC9CAABE8537}" type="pres">
      <dgm:prSet presAssocID="{7A022926-E7BD-4D5D-882B-E954087460D7}" presName="hierRoot4" presStyleCnt="0"/>
      <dgm:spPr/>
    </dgm:pt>
    <dgm:pt modelId="{EB234F7A-0701-4327-94B5-03306F2A970F}" type="pres">
      <dgm:prSet presAssocID="{7A022926-E7BD-4D5D-882B-E954087460D7}" presName="composite4" presStyleCnt="0"/>
      <dgm:spPr/>
    </dgm:pt>
    <dgm:pt modelId="{FD321211-0892-47A4-910A-BA22481258F1}" type="pres">
      <dgm:prSet presAssocID="{7A022926-E7BD-4D5D-882B-E954087460D7}" presName="background4" presStyleLbl="node4" presStyleIdx="0" presStyleCnt="3"/>
      <dgm:spPr/>
    </dgm:pt>
    <dgm:pt modelId="{F15F8936-552F-485B-ABF8-B9178FE2454F}" type="pres">
      <dgm:prSet presAssocID="{7A022926-E7BD-4D5D-882B-E954087460D7}" presName="text4" presStyleLbl="fgAcc4" presStyleIdx="0" presStyleCnt="3">
        <dgm:presLayoutVars>
          <dgm:chPref val="3"/>
        </dgm:presLayoutVars>
      </dgm:prSet>
      <dgm:spPr/>
      <dgm:t>
        <a:bodyPr/>
        <a:lstStyle/>
        <a:p>
          <a:endParaRPr lang="en-US"/>
        </a:p>
      </dgm:t>
    </dgm:pt>
    <dgm:pt modelId="{E4821451-29BF-4EFF-A646-05AF66F33740}" type="pres">
      <dgm:prSet presAssocID="{7A022926-E7BD-4D5D-882B-E954087460D7}" presName="hierChild5" presStyleCnt="0"/>
      <dgm:spPr/>
    </dgm:pt>
    <dgm:pt modelId="{C3687BEA-3904-4EF6-9626-028BC1621D38}" type="pres">
      <dgm:prSet presAssocID="{23E74596-5A9F-4E58-A03A-9593360297CD}" presName="Name23" presStyleLbl="parChTrans1D4" presStyleIdx="1" presStyleCnt="3"/>
      <dgm:spPr/>
      <dgm:t>
        <a:bodyPr/>
        <a:lstStyle/>
        <a:p>
          <a:endParaRPr lang="en-US"/>
        </a:p>
      </dgm:t>
    </dgm:pt>
    <dgm:pt modelId="{9805C757-260D-42BB-97F1-D22541163F06}" type="pres">
      <dgm:prSet presAssocID="{A8321E8B-F709-419B-BAFF-B24D60A34B9C}" presName="hierRoot4" presStyleCnt="0"/>
      <dgm:spPr/>
    </dgm:pt>
    <dgm:pt modelId="{CE55E580-1DB3-4E4D-99C7-17C5F2EF7C08}" type="pres">
      <dgm:prSet presAssocID="{A8321E8B-F709-419B-BAFF-B24D60A34B9C}" presName="composite4" presStyleCnt="0"/>
      <dgm:spPr/>
    </dgm:pt>
    <dgm:pt modelId="{26F23F47-57FD-4F4F-A1F7-71B626FBA181}" type="pres">
      <dgm:prSet presAssocID="{A8321E8B-F709-419B-BAFF-B24D60A34B9C}" presName="background4" presStyleLbl="node4" presStyleIdx="1" presStyleCnt="3"/>
      <dgm:spPr/>
    </dgm:pt>
    <dgm:pt modelId="{31D184C6-4F72-465C-B834-D5DC86909FA8}" type="pres">
      <dgm:prSet presAssocID="{A8321E8B-F709-419B-BAFF-B24D60A34B9C}" presName="text4" presStyleLbl="fgAcc4" presStyleIdx="1" presStyleCnt="3">
        <dgm:presLayoutVars>
          <dgm:chPref val="3"/>
        </dgm:presLayoutVars>
      </dgm:prSet>
      <dgm:spPr/>
      <dgm:t>
        <a:bodyPr/>
        <a:lstStyle/>
        <a:p>
          <a:endParaRPr lang="en-US"/>
        </a:p>
      </dgm:t>
    </dgm:pt>
    <dgm:pt modelId="{8C8CADAA-E91D-495E-BA1E-299EEB8D228E}" type="pres">
      <dgm:prSet presAssocID="{A8321E8B-F709-419B-BAFF-B24D60A34B9C}" presName="hierChild5" presStyleCnt="0"/>
      <dgm:spPr/>
    </dgm:pt>
    <dgm:pt modelId="{420119B5-FECB-429D-B98E-55F7B28C0732}" type="pres">
      <dgm:prSet presAssocID="{C282CD00-14D2-423A-91FE-44EC977B1406}" presName="Name17" presStyleLbl="parChTrans1D3" presStyleIdx="3" presStyleCnt="4"/>
      <dgm:spPr/>
      <dgm:t>
        <a:bodyPr/>
        <a:lstStyle/>
        <a:p>
          <a:endParaRPr lang="en-US"/>
        </a:p>
      </dgm:t>
    </dgm:pt>
    <dgm:pt modelId="{49F1B456-4F6D-4C21-B399-28C32B8F4222}" type="pres">
      <dgm:prSet presAssocID="{615E90B3-9E84-481B-9E39-2DE9994854B4}" presName="hierRoot3" presStyleCnt="0"/>
      <dgm:spPr/>
    </dgm:pt>
    <dgm:pt modelId="{805B6644-16E5-41A8-9403-3913B7DB07AF}" type="pres">
      <dgm:prSet presAssocID="{615E90B3-9E84-481B-9E39-2DE9994854B4}" presName="composite3" presStyleCnt="0"/>
      <dgm:spPr/>
    </dgm:pt>
    <dgm:pt modelId="{1DC6C926-BEF1-49D5-BE9A-5624667FDDA4}" type="pres">
      <dgm:prSet presAssocID="{615E90B3-9E84-481B-9E39-2DE9994854B4}" presName="background3" presStyleLbl="node3" presStyleIdx="3" presStyleCnt="4"/>
      <dgm:spPr/>
    </dgm:pt>
    <dgm:pt modelId="{7B22B08C-CE12-4781-990D-18538E11A249}" type="pres">
      <dgm:prSet presAssocID="{615E90B3-9E84-481B-9E39-2DE9994854B4}" presName="text3" presStyleLbl="fgAcc3" presStyleIdx="3" presStyleCnt="4">
        <dgm:presLayoutVars>
          <dgm:chPref val="3"/>
        </dgm:presLayoutVars>
      </dgm:prSet>
      <dgm:spPr/>
      <dgm:t>
        <a:bodyPr/>
        <a:lstStyle/>
        <a:p>
          <a:endParaRPr lang="en-US"/>
        </a:p>
      </dgm:t>
    </dgm:pt>
    <dgm:pt modelId="{697742A3-3B63-408E-9AA3-152140AFEE93}" type="pres">
      <dgm:prSet presAssocID="{615E90B3-9E84-481B-9E39-2DE9994854B4}" presName="hierChild4" presStyleCnt="0"/>
      <dgm:spPr/>
    </dgm:pt>
    <dgm:pt modelId="{730A4FDB-AB56-4933-B796-8199C3177272}" type="pres">
      <dgm:prSet presAssocID="{50D144BA-D5FD-44A5-85F9-E345BBE5A65C}" presName="Name23" presStyleLbl="parChTrans1D4" presStyleIdx="2" presStyleCnt="3"/>
      <dgm:spPr/>
      <dgm:t>
        <a:bodyPr/>
        <a:lstStyle/>
        <a:p>
          <a:endParaRPr lang="en-US"/>
        </a:p>
      </dgm:t>
    </dgm:pt>
    <dgm:pt modelId="{94405FBD-2DD3-48F9-90EF-8A497039B7BF}" type="pres">
      <dgm:prSet presAssocID="{C6909513-9A6F-47D1-B425-191E4C864E75}" presName="hierRoot4" presStyleCnt="0"/>
      <dgm:spPr/>
    </dgm:pt>
    <dgm:pt modelId="{33AE416F-C21A-44B8-B108-F47793CDEF1F}" type="pres">
      <dgm:prSet presAssocID="{C6909513-9A6F-47D1-B425-191E4C864E75}" presName="composite4" presStyleCnt="0"/>
      <dgm:spPr/>
    </dgm:pt>
    <dgm:pt modelId="{29F79F59-70C7-4667-92DD-0A5FC127776F}" type="pres">
      <dgm:prSet presAssocID="{C6909513-9A6F-47D1-B425-191E4C864E75}" presName="background4" presStyleLbl="node4" presStyleIdx="2" presStyleCnt="3"/>
      <dgm:spPr/>
    </dgm:pt>
    <dgm:pt modelId="{3D354759-5DB8-46A8-ADCF-9AFA50758687}" type="pres">
      <dgm:prSet presAssocID="{C6909513-9A6F-47D1-B425-191E4C864E75}" presName="text4" presStyleLbl="fgAcc4" presStyleIdx="2" presStyleCnt="3">
        <dgm:presLayoutVars>
          <dgm:chPref val="3"/>
        </dgm:presLayoutVars>
      </dgm:prSet>
      <dgm:spPr/>
      <dgm:t>
        <a:bodyPr/>
        <a:lstStyle/>
        <a:p>
          <a:endParaRPr lang="en-US"/>
        </a:p>
      </dgm:t>
    </dgm:pt>
    <dgm:pt modelId="{239BCFD8-DD78-42C1-B42E-CE9B98E0D2EF}" type="pres">
      <dgm:prSet presAssocID="{C6909513-9A6F-47D1-B425-191E4C864E75}" presName="hierChild5" presStyleCnt="0"/>
      <dgm:spPr/>
    </dgm:pt>
  </dgm:ptLst>
  <dgm:cxnLst>
    <dgm:cxn modelId="{4B435949-816C-4E3F-B62E-F653D58C9DF2}" type="presOf" srcId="{9186EE76-7E85-459A-875F-4A32F18203F6}" destId="{D984BB0F-357F-4856-B419-60E62C50D274}" srcOrd="0" destOrd="0" presId="urn:microsoft.com/office/officeart/2005/8/layout/hierarchy1"/>
    <dgm:cxn modelId="{231A53BF-9539-4295-A864-FF534A8B418F}" type="presOf" srcId="{A8321E8B-F709-419B-BAFF-B24D60A34B9C}" destId="{31D184C6-4F72-465C-B834-D5DC86909FA8}" srcOrd="0" destOrd="0" presId="urn:microsoft.com/office/officeart/2005/8/layout/hierarchy1"/>
    <dgm:cxn modelId="{D92C8FD4-D5D0-415F-AAA1-BFCDA02957DB}" type="presOf" srcId="{C6909513-9A6F-47D1-B425-191E4C864E75}" destId="{3D354759-5DB8-46A8-ADCF-9AFA50758687}" srcOrd="0" destOrd="0" presId="urn:microsoft.com/office/officeart/2005/8/layout/hierarchy1"/>
    <dgm:cxn modelId="{81264A10-AD57-4CC5-B093-770011B95CF3}" type="presOf" srcId="{193E6F58-6E87-465A-A54A-B47E15D86A63}" destId="{9C03391E-8FED-477D-9887-80127A3DD34F}" srcOrd="0" destOrd="0" presId="urn:microsoft.com/office/officeart/2005/8/layout/hierarchy1"/>
    <dgm:cxn modelId="{7723A48B-85E1-4FA4-B4BB-8C2A2CCEA0A1}" srcId="{C25331DC-41B0-4285-83C5-E96010AC8574}" destId="{5C999F5E-1C88-4888-8AF4-A417488DB7DC}" srcOrd="1" destOrd="0" parTransId="{D3EEB957-A101-4EB4-B6D4-AC862591E11A}" sibTransId="{72252A6D-95A0-4700-86D0-94B578DF9CB5}"/>
    <dgm:cxn modelId="{22BDB8C2-661A-4719-BDDB-6480754F2AA3}" type="presOf" srcId="{23E74596-5A9F-4E58-A03A-9593360297CD}" destId="{C3687BEA-3904-4EF6-9626-028BC1621D38}" srcOrd="0" destOrd="0" presId="urn:microsoft.com/office/officeart/2005/8/layout/hierarchy1"/>
    <dgm:cxn modelId="{D4887810-E1C6-4110-9E68-CBEFE4EBCB91}" srcId="{C25331DC-41B0-4285-83C5-E96010AC8574}" destId="{2A337F28-3283-46EC-8567-09815FD818A0}" srcOrd="0" destOrd="0" parTransId="{4B11FDD3-5340-4299-9BED-9DF23EC73418}" sibTransId="{811A61D4-3EC0-4F14-8BCE-15221B8DF113}"/>
    <dgm:cxn modelId="{DB157A7F-09C0-4FDB-AD02-DCA0CD36D5B6}" type="presOf" srcId="{C3EF721B-807E-46C4-860C-895AF6CAE281}" destId="{340781CD-889C-49BD-A7B2-E2B714647FBD}" srcOrd="0" destOrd="0" presId="urn:microsoft.com/office/officeart/2005/8/layout/hierarchy1"/>
    <dgm:cxn modelId="{E7743307-AE49-467F-A343-95D7F4461F9E}" type="presOf" srcId="{4B11FDD3-5340-4299-9BED-9DF23EC73418}" destId="{56D007A3-970D-4B0C-846B-C8AFA8B8D23F}" srcOrd="0" destOrd="0" presId="urn:microsoft.com/office/officeart/2005/8/layout/hierarchy1"/>
    <dgm:cxn modelId="{E4387906-14E7-44F4-BFA0-091A6AC1ADA5}" type="presOf" srcId="{54744B40-F685-4296-A584-1228AAA07B97}" destId="{057C3A22-6987-4EF4-B843-43EE1FCD2B6C}" srcOrd="0" destOrd="0" presId="urn:microsoft.com/office/officeart/2005/8/layout/hierarchy1"/>
    <dgm:cxn modelId="{261A7535-5BF2-409A-9B86-3127C9409FD9}" srcId="{5B3B3430-D670-4166-9662-3421C9159843}" destId="{C25331DC-41B0-4285-83C5-E96010AC8574}" srcOrd="0" destOrd="0" parTransId="{5DC9F73A-C00C-44D4-B295-CC5BAD85B197}" sibTransId="{C7C896A0-2C27-4ECF-A381-762A885913F6}"/>
    <dgm:cxn modelId="{D9046FCA-5279-43C5-AFDA-0D81EDD10B85}" srcId="{615E90B3-9E84-481B-9E39-2DE9994854B4}" destId="{C6909513-9A6F-47D1-B425-191E4C864E75}" srcOrd="0" destOrd="0" parTransId="{50D144BA-D5FD-44A5-85F9-E345BBE5A65C}" sibTransId="{D7880243-87DC-488A-B492-B5BDD6FCA996}"/>
    <dgm:cxn modelId="{B6F7D300-4B9D-4F47-9180-55CA138E3E2E}" type="presOf" srcId="{C25331DC-41B0-4285-83C5-E96010AC8574}" destId="{B743896C-C600-4206-878D-D56E04F66183}" srcOrd="0" destOrd="0" presId="urn:microsoft.com/office/officeart/2005/8/layout/hierarchy1"/>
    <dgm:cxn modelId="{90D36598-72A0-4F21-9641-2C571803F09B}" type="presOf" srcId="{615E90B3-9E84-481B-9E39-2DE9994854B4}" destId="{7B22B08C-CE12-4781-990D-18538E11A249}" srcOrd="0" destOrd="0" presId="urn:microsoft.com/office/officeart/2005/8/layout/hierarchy1"/>
    <dgm:cxn modelId="{346A44AA-488E-4C66-8254-FD93D66432C4}" srcId="{5C999F5E-1C88-4888-8AF4-A417488DB7DC}" destId="{615E90B3-9E84-481B-9E39-2DE9994854B4}" srcOrd="1" destOrd="0" parTransId="{C282CD00-14D2-423A-91FE-44EC977B1406}" sibTransId="{B59BC19C-BFB9-4AE2-8C50-CA8FEC8ED85F}"/>
    <dgm:cxn modelId="{2F26A40C-DC27-43A4-927A-2F3FA3A14E3C}" type="presOf" srcId="{50D144BA-D5FD-44A5-85F9-E345BBE5A65C}" destId="{730A4FDB-AB56-4933-B796-8199C3177272}" srcOrd="0" destOrd="0" presId="urn:microsoft.com/office/officeart/2005/8/layout/hierarchy1"/>
    <dgm:cxn modelId="{F193137E-46C0-48C3-925A-74A85B1934FA}" srcId="{2A337F28-3283-46EC-8567-09815FD818A0}" destId="{C3EF721B-807E-46C4-860C-895AF6CAE281}" srcOrd="0" destOrd="0" parTransId="{9186EE76-7E85-459A-875F-4A32F18203F6}" sibTransId="{A579C2BD-D881-41BB-9A40-C69BD7DCC089}"/>
    <dgm:cxn modelId="{872E1046-976F-46DA-BBAA-C628965790CE}" type="presOf" srcId="{C282CD00-14D2-423A-91FE-44EC977B1406}" destId="{420119B5-FECB-429D-B98E-55F7B28C0732}" srcOrd="0" destOrd="0" presId="urn:microsoft.com/office/officeart/2005/8/layout/hierarchy1"/>
    <dgm:cxn modelId="{1914AF7F-F9DE-4AE1-8434-F726C50031F5}" type="presOf" srcId="{3B505A53-75A4-43C7-8BD8-0F097220BE7E}" destId="{CBEE957C-B5A8-41CF-BE4E-4373CE12AB0D}" srcOrd="0" destOrd="0" presId="urn:microsoft.com/office/officeart/2005/8/layout/hierarchy1"/>
    <dgm:cxn modelId="{7764BDC6-1316-49EA-8C2B-D7391D890F57}" type="presOf" srcId="{5B3B3430-D670-4166-9662-3421C9159843}" destId="{620C4191-AFD5-4578-9983-310F6CC109F4}" srcOrd="0" destOrd="0" presId="urn:microsoft.com/office/officeart/2005/8/layout/hierarchy1"/>
    <dgm:cxn modelId="{DCEEC882-2903-43A4-A5F5-F116E6AA0A91}" type="presOf" srcId="{D3EEB957-A101-4EB4-B6D4-AC862591E11A}" destId="{251ADD4F-5795-48CE-8FC8-FA42711B4363}" srcOrd="0" destOrd="0" presId="urn:microsoft.com/office/officeart/2005/8/layout/hierarchy1"/>
    <dgm:cxn modelId="{B6EACF04-51E3-4FD1-BBA5-082ADF747060}" type="presOf" srcId="{29810912-2C96-4775-80CE-BE7E6E278BFB}" destId="{4F299BC9-1E4F-4BE7-9882-E5A16EA0187F}" srcOrd="0" destOrd="0" presId="urn:microsoft.com/office/officeart/2005/8/layout/hierarchy1"/>
    <dgm:cxn modelId="{FFF7C01B-18D7-44C4-B9BF-5100008499A8}" type="presOf" srcId="{5C999F5E-1C88-4888-8AF4-A417488DB7DC}" destId="{88F2E1CF-4A0D-40EF-B222-1071405C3BFA}" srcOrd="0" destOrd="0" presId="urn:microsoft.com/office/officeart/2005/8/layout/hierarchy1"/>
    <dgm:cxn modelId="{51EE8B0B-D57B-47A0-B925-A48B81A78425}" srcId="{3B505A53-75A4-43C7-8BD8-0F097220BE7E}" destId="{7A022926-E7BD-4D5D-882B-E954087460D7}" srcOrd="0" destOrd="0" parTransId="{CF55A148-6C24-4F72-AFC2-9B9AC72738AE}" sibTransId="{8CE736CA-701A-4B2E-811B-D666A2E742A9}"/>
    <dgm:cxn modelId="{84D6058A-B239-4DC0-9F3A-229EB4873D15}" srcId="{2A337F28-3283-46EC-8567-09815FD818A0}" destId="{29810912-2C96-4775-80CE-BE7E6E278BFB}" srcOrd="1" destOrd="0" parTransId="{193E6F58-6E87-465A-A54A-B47E15D86A63}" sibTransId="{1A970BDD-8EFC-442C-A885-8FA59DF80A7D}"/>
    <dgm:cxn modelId="{A439F325-AC3D-49B4-94BC-67382E243EC2}" srcId="{5C999F5E-1C88-4888-8AF4-A417488DB7DC}" destId="{3B505A53-75A4-43C7-8BD8-0F097220BE7E}" srcOrd="0" destOrd="0" parTransId="{54744B40-F685-4296-A584-1228AAA07B97}" sibTransId="{E40683AE-1801-44B8-AF1B-5ECAAD247C7A}"/>
    <dgm:cxn modelId="{0FF0628D-E1B0-4C0C-9098-0809B3785F7B}" type="presOf" srcId="{2A337F28-3283-46EC-8567-09815FD818A0}" destId="{5F27F51E-B4EC-4472-94BE-69F376110BF9}" srcOrd="0" destOrd="0" presId="urn:microsoft.com/office/officeart/2005/8/layout/hierarchy1"/>
    <dgm:cxn modelId="{F3CA7904-2776-4ACD-9AEC-539EA12D5AF4}" srcId="{3B505A53-75A4-43C7-8BD8-0F097220BE7E}" destId="{A8321E8B-F709-419B-BAFF-B24D60A34B9C}" srcOrd="1" destOrd="0" parTransId="{23E74596-5A9F-4E58-A03A-9593360297CD}" sibTransId="{453DB56F-15C6-43C8-9AFE-EEF17529B1BC}"/>
    <dgm:cxn modelId="{AE93C94C-FF16-4097-B018-EC6DC243A8C3}" type="presOf" srcId="{CF55A148-6C24-4F72-AFC2-9B9AC72738AE}" destId="{21F99B9C-7764-419A-BDBD-D280E7394C0A}" srcOrd="0" destOrd="0" presId="urn:microsoft.com/office/officeart/2005/8/layout/hierarchy1"/>
    <dgm:cxn modelId="{114B8C32-C2E4-4EB0-B709-E6921B33A0EE}" type="presOf" srcId="{7A022926-E7BD-4D5D-882B-E954087460D7}" destId="{F15F8936-552F-485B-ABF8-B9178FE2454F}" srcOrd="0" destOrd="0" presId="urn:microsoft.com/office/officeart/2005/8/layout/hierarchy1"/>
    <dgm:cxn modelId="{A36368C6-1566-4D70-87BE-01B293C6E066}" type="presParOf" srcId="{620C4191-AFD5-4578-9983-310F6CC109F4}" destId="{DE5D1557-5CCD-4F71-8688-59858A0DAD72}" srcOrd="0" destOrd="0" presId="urn:microsoft.com/office/officeart/2005/8/layout/hierarchy1"/>
    <dgm:cxn modelId="{4F358D4F-6D97-4D23-A2F1-91221735ACD7}" type="presParOf" srcId="{DE5D1557-5CCD-4F71-8688-59858A0DAD72}" destId="{C87AC927-6913-477A-96AB-8CA935122EEB}" srcOrd="0" destOrd="0" presId="urn:microsoft.com/office/officeart/2005/8/layout/hierarchy1"/>
    <dgm:cxn modelId="{B42ADE49-9EA2-40F4-8AA9-89B58CE13817}" type="presParOf" srcId="{C87AC927-6913-477A-96AB-8CA935122EEB}" destId="{53150D77-AE12-4B65-AA7C-CA8FB72132D9}" srcOrd="0" destOrd="0" presId="urn:microsoft.com/office/officeart/2005/8/layout/hierarchy1"/>
    <dgm:cxn modelId="{BC7C987B-5F44-416F-869F-C58441BB66EB}" type="presParOf" srcId="{C87AC927-6913-477A-96AB-8CA935122EEB}" destId="{B743896C-C600-4206-878D-D56E04F66183}" srcOrd="1" destOrd="0" presId="urn:microsoft.com/office/officeart/2005/8/layout/hierarchy1"/>
    <dgm:cxn modelId="{5E1DE2BC-1076-4D7B-BA7B-35CAE22F24F9}" type="presParOf" srcId="{DE5D1557-5CCD-4F71-8688-59858A0DAD72}" destId="{A84E8C56-75AD-4321-8987-0DA3D5E85BCB}" srcOrd="1" destOrd="0" presId="urn:microsoft.com/office/officeart/2005/8/layout/hierarchy1"/>
    <dgm:cxn modelId="{C963ADDE-AF39-4A78-844E-7AF6FF1D1BE8}" type="presParOf" srcId="{A84E8C56-75AD-4321-8987-0DA3D5E85BCB}" destId="{56D007A3-970D-4B0C-846B-C8AFA8B8D23F}" srcOrd="0" destOrd="0" presId="urn:microsoft.com/office/officeart/2005/8/layout/hierarchy1"/>
    <dgm:cxn modelId="{7B0C8058-3D5C-405A-823B-FD39E0D23A89}" type="presParOf" srcId="{A84E8C56-75AD-4321-8987-0DA3D5E85BCB}" destId="{3FCA6179-DC78-4A0C-AA30-54189CEF8544}" srcOrd="1" destOrd="0" presId="urn:microsoft.com/office/officeart/2005/8/layout/hierarchy1"/>
    <dgm:cxn modelId="{F2506EC9-DBC0-4B21-8A9D-FD3F6E5BF203}" type="presParOf" srcId="{3FCA6179-DC78-4A0C-AA30-54189CEF8544}" destId="{17BAE752-42D9-486D-AC13-34480F51381D}" srcOrd="0" destOrd="0" presId="urn:microsoft.com/office/officeart/2005/8/layout/hierarchy1"/>
    <dgm:cxn modelId="{091DFABB-3C52-4F9D-AAB2-8A815DC6FFAA}" type="presParOf" srcId="{17BAE752-42D9-486D-AC13-34480F51381D}" destId="{DBA11C35-497E-4B37-B065-09986C76FB88}" srcOrd="0" destOrd="0" presId="urn:microsoft.com/office/officeart/2005/8/layout/hierarchy1"/>
    <dgm:cxn modelId="{191F6B22-63A9-46AA-A271-29EAA734F132}" type="presParOf" srcId="{17BAE752-42D9-486D-AC13-34480F51381D}" destId="{5F27F51E-B4EC-4472-94BE-69F376110BF9}" srcOrd="1" destOrd="0" presId="urn:microsoft.com/office/officeart/2005/8/layout/hierarchy1"/>
    <dgm:cxn modelId="{8175465F-0C2A-45FE-BF40-853A1FDF1E4E}" type="presParOf" srcId="{3FCA6179-DC78-4A0C-AA30-54189CEF8544}" destId="{8B9FC6A9-ED4B-4041-8EC9-2EC771B78902}" srcOrd="1" destOrd="0" presId="urn:microsoft.com/office/officeart/2005/8/layout/hierarchy1"/>
    <dgm:cxn modelId="{87C8D57B-3D92-4428-B290-D0FD9CF8C5E7}" type="presParOf" srcId="{8B9FC6A9-ED4B-4041-8EC9-2EC771B78902}" destId="{D984BB0F-357F-4856-B419-60E62C50D274}" srcOrd="0" destOrd="0" presId="urn:microsoft.com/office/officeart/2005/8/layout/hierarchy1"/>
    <dgm:cxn modelId="{097384B3-BAAB-45C1-B608-7D2E0BC01B9A}" type="presParOf" srcId="{8B9FC6A9-ED4B-4041-8EC9-2EC771B78902}" destId="{FCA6DA85-F173-4ED0-B12E-89F0C259CE76}" srcOrd="1" destOrd="0" presId="urn:microsoft.com/office/officeart/2005/8/layout/hierarchy1"/>
    <dgm:cxn modelId="{47DFB396-A18C-492A-A72F-1734BDBD36F1}" type="presParOf" srcId="{FCA6DA85-F173-4ED0-B12E-89F0C259CE76}" destId="{C01040BC-89CE-429D-9CDE-E5C9DC77EE87}" srcOrd="0" destOrd="0" presId="urn:microsoft.com/office/officeart/2005/8/layout/hierarchy1"/>
    <dgm:cxn modelId="{35ECDAFB-D3DB-4AB7-84D7-D8185BE47445}" type="presParOf" srcId="{C01040BC-89CE-429D-9CDE-E5C9DC77EE87}" destId="{8D1C1AF6-ED47-4845-A2A6-1CEA2CA54356}" srcOrd="0" destOrd="0" presId="urn:microsoft.com/office/officeart/2005/8/layout/hierarchy1"/>
    <dgm:cxn modelId="{87028C2E-65E6-49F5-8E06-B3E9A8735567}" type="presParOf" srcId="{C01040BC-89CE-429D-9CDE-E5C9DC77EE87}" destId="{340781CD-889C-49BD-A7B2-E2B714647FBD}" srcOrd="1" destOrd="0" presId="urn:microsoft.com/office/officeart/2005/8/layout/hierarchy1"/>
    <dgm:cxn modelId="{F8D4B1F4-95A0-402F-A6EA-08BD17081C62}" type="presParOf" srcId="{FCA6DA85-F173-4ED0-B12E-89F0C259CE76}" destId="{4739AAF6-E044-470B-8F52-2091D3668176}" srcOrd="1" destOrd="0" presId="urn:microsoft.com/office/officeart/2005/8/layout/hierarchy1"/>
    <dgm:cxn modelId="{D7649A95-9FEB-48F2-BFB8-B411FCBAC6FB}" type="presParOf" srcId="{8B9FC6A9-ED4B-4041-8EC9-2EC771B78902}" destId="{9C03391E-8FED-477D-9887-80127A3DD34F}" srcOrd="2" destOrd="0" presId="urn:microsoft.com/office/officeart/2005/8/layout/hierarchy1"/>
    <dgm:cxn modelId="{90AF6E43-D335-40E4-9E0E-E61356165AAD}" type="presParOf" srcId="{8B9FC6A9-ED4B-4041-8EC9-2EC771B78902}" destId="{341665EA-A0E1-48C1-8833-9000BD6B9867}" srcOrd="3" destOrd="0" presId="urn:microsoft.com/office/officeart/2005/8/layout/hierarchy1"/>
    <dgm:cxn modelId="{3E5B47F2-5665-4B1B-92F0-3CAC6D8EB986}" type="presParOf" srcId="{341665EA-A0E1-48C1-8833-9000BD6B9867}" destId="{E2298D5A-241D-435D-8B1D-B0D4147888B0}" srcOrd="0" destOrd="0" presId="urn:microsoft.com/office/officeart/2005/8/layout/hierarchy1"/>
    <dgm:cxn modelId="{3EB0FABD-FB09-47C2-8590-ACD7FB423808}" type="presParOf" srcId="{E2298D5A-241D-435D-8B1D-B0D4147888B0}" destId="{4F762661-0963-4265-BDFB-81AC68FE3AAB}" srcOrd="0" destOrd="0" presId="urn:microsoft.com/office/officeart/2005/8/layout/hierarchy1"/>
    <dgm:cxn modelId="{EFF95F66-35EB-48A8-8F40-BFD4C759B9B4}" type="presParOf" srcId="{E2298D5A-241D-435D-8B1D-B0D4147888B0}" destId="{4F299BC9-1E4F-4BE7-9882-E5A16EA0187F}" srcOrd="1" destOrd="0" presId="urn:microsoft.com/office/officeart/2005/8/layout/hierarchy1"/>
    <dgm:cxn modelId="{E1DE89F1-C8FF-4896-9B18-3D2F86B7A393}" type="presParOf" srcId="{341665EA-A0E1-48C1-8833-9000BD6B9867}" destId="{B3908970-9EA5-40F9-A2AA-A50A56138FFA}" srcOrd="1" destOrd="0" presId="urn:microsoft.com/office/officeart/2005/8/layout/hierarchy1"/>
    <dgm:cxn modelId="{3B68EFC3-FFD6-4223-86D3-DC46AC842048}" type="presParOf" srcId="{A84E8C56-75AD-4321-8987-0DA3D5E85BCB}" destId="{251ADD4F-5795-48CE-8FC8-FA42711B4363}" srcOrd="2" destOrd="0" presId="urn:microsoft.com/office/officeart/2005/8/layout/hierarchy1"/>
    <dgm:cxn modelId="{E01FB703-0D22-4DF5-B5DE-A9CBD773C6EC}" type="presParOf" srcId="{A84E8C56-75AD-4321-8987-0DA3D5E85BCB}" destId="{927A2394-581C-45E0-A0BB-ECFD1D64366D}" srcOrd="3" destOrd="0" presId="urn:microsoft.com/office/officeart/2005/8/layout/hierarchy1"/>
    <dgm:cxn modelId="{66E7B5A3-0DF9-43D7-BEE5-D9F49C06DBE9}" type="presParOf" srcId="{927A2394-581C-45E0-A0BB-ECFD1D64366D}" destId="{8251E91B-5004-464E-AB7C-E9B685CFF10A}" srcOrd="0" destOrd="0" presId="urn:microsoft.com/office/officeart/2005/8/layout/hierarchy1"/>
    <dgm:cxn modelId="{2F841422-73E9-432C-B091-AC8E88696E37}" type="presParOf" srcId="{8251E91B-5004-464E-AB7C-E9B685CFF10A}" destId="{2A41953F-EEE0-4543-A411-D444DA71EC97}" srcOrd="0" destOrd="0" presId="urn:microsoft.com/office/officeart/2005/8/layout/hierarchy1"/>
    <dgm:cxn modelId="{BEEEE36A-26B9-4DB0-B9BE-B8A893675D79}" type="presParOf" srcId="{8251E91B-5004-464E-AB7C-E9B685CFF10A}" destId="{88F2E1CF-4A0D-40EF-B222-1071405C3BFA}" srcOrd="1" destOrd="0" presId="urn:microsoft.com/office/officeart/2005/8/layout/hierarchy1"/>
    <dgm:cxn modelId="{4ABAEA4B-63FA-4CAE-B7AC-9BAFC2B7ACC3}" type="presParOf" srcId="{927A2394-581C-45E0-A0BB-ECFD1D64366D}" destId="{44F59882-3B03-445E-AD58-46D9F888ACC6}" srcOrd="1" destOrd="0" presId="urn:microsoft.com/office/officeart/2005/8/layout/hierarchy1"/>
    <dgm:cxn modelId="{408C58D9-3FC9-44EB-893A-3F9476770EE4}" type="presParOf" srcId="{44F59882-3B03-445E-AD58-46D9F888ACC6}" destId="{057C3A22-6987-4EF4-B843-43EE1FCD2B6C}" srcOrd="0" destOrd="0" presId="urn:microsoft.com/office/officeart/2005/8/layout/hierarchy1"/>
    <dgm:cxn modelId="{E39BBD78-A700-4258-8631-FDA228CA5DCF}" type="presParOf" srcId="{44F59882-3B03-445E-AD58-46D9F888ACC6}" destId="{5D4A8E3D-60CB-47CF-BEAD-2B0B81A231E9}" srcOrd="1" destOrd="0" presId="urn:microsoft.com/office/officeart/2005/8/layout/hierarchy1"/>
    <dgm:cxn modelId="{7AEB12DC-F3B6-4837-AFC5-B64474BC0E04}" type="presParOf" srcId="{5D4A8E3D-60CB-47CF-BEAD-2B0B81A231E9}" destId="{915DAA97-4C50-4584-8351-045BCE4B723E}" srcOrd="0" destOrd="0" presId="urn:microsoft.com/office/officeart/2005/8/layout/hierarchy1"/>
    <dgm:cxn modelId="{772F8727-FDE0-4963-8E5C-08DE78C4705D}" type="presParOf" srcId="{915DAA97-4C50-4584-8351-045BCE4B723E}" destId="{CB93EC8D-97BC-486B-A7F8-9F26B1AD7B5D}" srcOrd="0" destOrd="0" presId="urn:microsoft.com/office/officeart/2005/8/layout/hierarchy1"/>
    <dgm:cxn modelId="{0FF4A198-15B8-4175-8FCA-9751EFF48F4D}" type="presParOf" srcId="{915DAA97-4C50-4584-8351-045BCE4B723E}" destId="{CBEE957C-B5A8-41CF-BE4E-4373CE12AB0D}" srcOrd="1" destOrd="0" presId="urn:microsoft.com/office/officeart/2005/8/layout/hierarchy1"/>
    <dgm:cxn modelId="{AB063F73-BBC3-4DB4-8009-2A0BCC6260A1}" type="presParOf" srcId="{5D4A8E3D-60CB-47CF-BEAD-2B0B81A231E9}" destId="{1B6EC152-DBF7-444F-A010-D35DB11C1687}" srcOrd="1" destOrd="0" presId="urn:microsoft.com/office/officeart/2005/8/layout/hierarchy1"/>
    <dgm:cxn modelId="{FCC5E83A-C24A-4A89-8443-0874BB4CCFEA}" type="presParOf" srcId="{1B6EC152-DBF7-444F-A010-D35DB11C1687}" destId="{21F99B9C-7764-419A-BDBD-D280E7394C0A}" srcOrd="0" destOrd="0" presId="urn:microsoft.com/office/officeart/2005/8/layout/hierarchy1"/>
    <dgm:cxn modelId="{5E6BC656-6CD3-4940-B28C-C9DE6484E390}" type="presParOf" srcId="{1B6EC152-DBF7-444F-A010-D35DB11C1687}" destId="{625E382E-B32E-43E7-AB8B-CC9CAABE8537}" srcOrd="1" destOrd="0" presId="urn:microsoft.com/office/officeart/2005/8/layout/hierarchy1"/>
    <dgm:cxn modelId="{638DDE45-91B8-4D17-9DE8-438F85A585D2}" type="presParOf" srcId="{625E382E-B32E-43E7-AB8B-CC9CAABE8537}" destId="{EB234F7A-0701-4327-94B5-03306F2A970F}" srcOrd="0" destOrd="0" presId="urn:microsoft.com/office/officeart/2005/8/layout/hierarchy1"/>
    <dgm:cxn modelId="{529891A8-D989-4371-A413-033F7F91A667}" type="presParOf" srcId="{EB234F7A-0701-4327-94B5-03306F2A970F}" destId="{FD321211-0892-47A4-910A-BA22481258F1}" srcOrd="0" destOrd="0" presId="urn:microsoft.com/office/officeart/2005/8/layout/hierarchy1"/>
    <dgm:cxn modelId="{8A827F5E-5528-47D8-B136-EC80019CA181}" type="presParOf" srcId="{EB234F7A-0701-4327-94B5-03306F2A970F}" destId="{F15F8936-552F-485B-ABF8-B9178FE2454F}" srcOrd="1" destOrd="0" presId="urn:microsoft.com/office/officeart/2005/8/layout/hierarchy1"/>
    <dgm:cxn modelId="{CEE55152-D842-45B8-AA43-EF44702DD73F}" type="presParOf" srcId="{625E382E-B32E-43E7-AB8B-CC9CAABE8537}" destId="{E4821451-29BF-4EFF-A646-05AF66F33740}" srcOrd="1" destOrd="0" presId="urn:microsoft.com/office/officeart/2005/8/layout/hierarchy1"/>
    <dgm:cxn modelId="{2D0E9ADC-D6F0-45DC-AA5E-062A500A3059}" type="presParOf" srcId="{1B6EC152-DBF7-444F-A010-D35DB11C1687}" destId="{C3687BEA-3904-4EF6-9626-028BC1621D38}" srcOrd="2" destOrd="0" presId="urn:microsoft.com/office/officeart/2005/8/layout/hierarchy1"/>
    <dgm:cxn modelId="{797B699D-6D25-4296-8863-CB6BA60D2BBC}" type="presParOf" srcId="{1B6EC152-DBF7-444F-A010-D35DB11C1687}" destId="{9805C757-260D-42BB-97F1-D22541163F06}" srcOrd="3" destOrd="0" presId="urn:microsoft.com/office/officeart/2005/8/layout/hierarchy1"/>
    <dgm:cxn modelId="{4B963C35-A9DB-4E37-8648-99AB9695AAA5}" type="presParOf" srcId="{9805C757-260D-42BB-97F1-D22541163F06}" destId="{CE55E580-1DB3-4E4D-99C7-17C5F2EF7C08}" srcOrd="0" destOrd="0" presId="urn:microsoft.com/office/officeart/2005/8/layout/hierarchy1"/>
    <dgm:cxn modelId="{58A378E8-A2BF-46E1-A319-BC523ADE56E5}" type="presParOf" srcId="{CE55E580-1DB3-4E4D-99C7-17C5F2EF7C08}" destId="{26F23F47-57FD-4F4F-A1F7-71B626FBA181}" srcOrd="0" destOrd="0" presId="urn:microsoft.com/office/officeart/2005/8/layout/hierarchy1"/>
    <dgm:cxn modelId="{BE14D788-79B5-4FA1-BD8D-F26ECD6428F7}" type="presParOf" srcId="{CE55E580-1DB3-4E4D-99C7-17C5F2EF7C08}" destId="{31D184C6-4F72-465C-B834-D5DC86909FA8}" srcOrd="1" destOrd="0" presId="urn:microsoft.com/office/officeart/2005/8/layout/hierarchy1"/>
    <dgm:cxn modelId="{CBAB5EA7-49DF-41C4-8CD9-4612C0D3BF3B}" type="presParOf" srcId="{9805C757-260D-42BB-97F1-D22541163F06}" destId="{8C8CADAA-E91D-495E-BA1E-299EEB8D228E}" srcOrd="1" destOrd="0" presId="urn:microsoft.com/office/officeart/2005/8/layout/hierarchy1"/>
    <dgm:cxn modelId="{EFF2C0A9-94E8-4B69-8FBA-1032DE9BD4A4}" type="presParOf" srcId="{44F59882-3B03-445E-AD58-46D9F888ACC6}" destId="{420119B5-FECB-429D-B98E-55F7B28C0732}" srcOrd="2" destOrd="0" presId="urn:microsoft.com/office/officeart/2005/8/layout/hierarchy1"/>
    <dgm:cxn modelId="{33BD84A3-1B0C-4AF6-93DC-1BB1EDEA13F3}" type="presParOf" srcId="{44F59882-3B03-445E-AD58-46D9F888ACC6}" destId="{49F1B456-4F6D-4C21-B399-28C32B8F4222}" srcOrd="3" destOrd="0" presId="urn:microsoft.com/office/officeart/2005/8/layout/hierarchy1"/>
    <dgm:cxn modelId="{F28CA86A-4E50-482F-B931-AB1661B2A1ED}" type="presParOf" srcId="{49F1B456-4F6D-4C21-B399-28C32B8F4222}" destId="{805B6644-16E5-41A8-9403-3913B7DB07AF}" srcOrd="0" destOrd="0" presId="urn:microsoft.com/office/officeart/2005/8/layout/hierarchy1"/>
    <dgm:cxn modelId="{8209B3E3-A034-4310-B3B1-F6D44B794C60}" type="presParOf" srcId="{805B6644-16E5-41A8-9403-3913B7DB07AF}" destId="{1DC6C926-BEF1-49D5-BE9A-5624667FDDA4}" srcOrd="0" destOrd="0" presId="urn:microsoft.com/office/officeart/2005/8/layout/hierarchy1"/>
    <dgm:cxn modelId="{93D06CD0-F0F2-41AF-9D55-A463FAA2F115}" type="presParOf" srcId="{805B6644-16E5-41A8-9403-3913B7DB07AF}" destId="{7B22B08C-CE12-4781-990D-18538E11A249}" srcOrd="1" destOrd="0" presId="urn:microsoft.com/office/officeart/2005/8/layout/hierarchy1"/>
    <dgm:cxn modelId="{4F9DA2EA-0CAD-45E8-84EF-78211675D575}" type="presParOf" srcId="{49F1B456-4F6D-4C21-B399-28C32B8F4222}" destId="{697742A3-3B63-408E-9AA3-152140AFEE93}" srcOrd="1" destOrd="0" presId="urn:microsoft.com/office/officeart/2005/8/layout/hierarchy1"/>
    <dgm:cxn modelId="{E316F03A-F999-4A4F-869E-CA9FAF1D5DF4}" type="presParOf" srcId="{697742A3-3B63-408E-9AA3-152140AFEE93}" destId="{730A4FDB-AB56-4933-B796-8199C3177272}" srcOrd="0" destOrd="0" presId="urn:microsoft.com/office/officeart/2005/8/layout/hierarchy1"/>
    <dgm:cxn modelId="{36168D1D-205E-4002-A320-A239204C6241}" type="presParOf" srcId="{697742A3-3B63-408E-9AA3-152140AFEE93}" destId="{94405FBD-2DD3-48F9-90EF-8A497039B7BF}" srcOrd="1" destOrd="0" presId="urn:microsoft.com/office/officeart/2005/8/layout/hierarchy1"/>
    <dgm:cxn modelId="{FFDD68B7-3C00-4517-AE00-5FA753D9EF5C}" type="presParOf" srcId="{94405FBD-2DD3-48F9-90EF-8A497039B7BF}" destId="{33AE416F-C21A-44B8-B108-F47793CDEF1F}" srcOrd="0" destOrd="0" presId="urn:microsoft.com/office/officeart/2005/8/layout/hierarchy1"/>
    <dgm:cxn modelId="{B4FA7B13-6138-4DE1-82A9-A478C0CF1E93}" type="presParOf" srcId="{33AE416F-C21A-44B8-B108-F47793CDEF1F}" destId="{29F79F59-70C7-4667-92DD-0A5FC127776F}" srcOrd="0" destOrd="0" presId="urn:microsoft.com/office/officeart/2005/8/layout/hierarchy1"/>
    <dgm:cxn modelId="{BFB63843-58A7-4915-9B28-D0B20D38E01C}" type="presParOf" srcId="{33AE416F-C21A-44B8-B108-F47793CDEF1F}" destId="{3D354759-5DB8-46A8-ADCF-9AFA50758687}" srcOrd="1" destOrd="0" presId="urn:microsoft.com/office/officeart/2005/8/layout/hierarchy1"/>
    <dgm:cxn modelId="{4C4EA182-2F1D-4850-AB94-616660BC9C6F}" type="presParOf" srcId="{94405FBD-2DD3-48F9-90EF-8A497039B7BF}" destId="{239BCFD8-DD78-42C1-B42E-CE9B98E0D2EF}"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BDF31D3B-7692-4EE9-A666-4BF388B9011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708A2AA-2E05-476F-81D7-30228D0FC5C0}">
      <dgm:prSet phldrT="[Text]" custT="1"/>
      <dgm:spPr>
        <a:ln>
          <a:noFill/>
        </a:ln>
      </dgm:spPr>
      <dgm:t>
        <a:bodyPr/>
        <a:lstStyle/>
        <a:p>
          <a:pPr algn="l"/>
          <a:r>
            <a:rPr lang="en-US" sz="2800" dirty="0" smtClean="0">
              <a:latin typeface="Cambria" pitchFamily="18" charset="0"/>
            </a:rPr>
            <a:t>(vi) Year end volume based incentive</a:t>
          </a:r>
          <a:endParaRPr lang="en-US" sz="2800" dirty="0">
            <a:latin typeface="Cambria" pitchFamily="18" charset="0"/>
          </a:endParaRPr>
        </a:p>
      </dgm:t>
    </dgm:pt>
    <dgm:pt modelId="{CD00ACDB-1556-44E6-AF1C-338F7721FF0E}" type="parTrans" cxnId="{E546D316-8008-4598-A7D3-6D49427236D1}">
      <dgm:prSet/>
      <dgm:spPr/>
      <dgm:t>
        <a:bodyPr/>
        <a:lstStyle/>
        <a:p>
          <a:endParaRPr lang="en-US"/>
        </a:p>
      </dgm:t>
    </dgm:pt>
    <dgm:pt modelId="{EEBDE474-3D45-410E-9E46-3327E3B9124F}" type="sibTrans" cxnId="{E546D316-8008-4598-A7D3-6D49427236D1}">
      <dgm:prSet/>
      <dgm:spPr/>
      <dgm:t>
        <a:bodyPr/>
        <a:lstStyle/>
        <a:p>
          <a:endParaRPr lang="en-US"/>
        </a:p>
      </dgm:t>
    </dgm:pt>
    <dgm:pt modelId="{2A165C9F-F44F-48A4-9861-8F1C1B8309E2}">
      <dgm:prSet custT="1"/>
      <dgm:spPr/>
      <dgm:t>
        <a:bodyPr/>
        <a:lstStyle/>
        <a:p>
          <a:pPr algn="l"/>
          <a:r>
            <a:rPr lang="en-US" sz="2800" dirty="0" smtClean="0">
              <a:latin typeface="Cambria" pitchFamily="18" charset="0"/>
            </a:rPr>
            <a:t>(viii) purchase by UN bodies</a:t>
          </a:r>
          <a:endParaRPr lang="en-US" sz="2800" dirty="0">
            <a:latin typeface="Cambria" pitchFamily="18" charset="0"/>
          </a:endParaRPr>
        </a:p>
      </dgm:t>
    </dgm:pt>
    <dgm:pt modelId="{D83BD65D-0FD8-434E-B216-A29768C7690A}" type="parTrans" cxnId="{9A4A8445-B040-403E-A939-14892296EE67}">
      <dgm:prSet/>
      <dgm:spPr/>
      <dgm:t>
        <a:bodyPr/>
        <a:lstStyle/>
        <a:p>
          <a:endParaRPr lang="en-US"/>
        </a:p>
      </dgm:t>
    </dgm:pt>
    <dgm:pt modelId="{CC2C56C0-E497-4410-B6BD-34354A810F96}" type="sibTrans" cxnId="{9A4A8445-B040-403E-A939-14892296EE67}">
      <dgm:prSet/>
      <dgm:spPr/>
      <dgm:t>
        <a:bodyPr/>
        <a:lstStyle/>
        <a:p>
          <a:endParaRPr lang="en-US"/>
        </a:p>
      </dgm:t>
    </dgm:pt>
    <dgm:pt modelId="{44B72694-3BEF-4B86-9B5F-456768F3FB42}">
      <dgm:prSet custT="1"/>
      <dgm:spPr/>
      <dgm:t>
        <a:bodyPr/>
        <a:lstStyle/>
        <a:p>
          <a:pPr algn="l"/>
          <a:r>
            <a:rPr lang="en-US" sz="2800" dirty="0" smtClean="0">
              <a:latin typeface="Cambria" pitchFamily="18" charset="0"/>
            </a:rPr>
            <a:t>(vii) Carry forward Input tax credit.</a:t>
          </a:r>
          <a:endParaRPr lang="en-US" sz="2800" dirty="0">
            <a:latin typeface="Cambria" pitchFamily="18" charset="0"/>
          </a:endParaRPr>
        </a:p>
      </dgm:t>
    </dgm:pt>
    <dgm:pt modelId="{0784B805-0E35-43B6-83F3-2813710D3878}" type="parTrans" cxnId="{7E44B567-AAE3-4DFF-AD52-1C953EC88081}">
      <dgm:prSet/>
      <dgm:spPr/>
      <dgm:t>
        <a:bodyPr/>
        <a:lstStyle/>
        <a:p>
          <a:endParaRPr lang="en-US"/>
        </a:p>
      </dgm:t>
    </dgm:pt>
    <dgm:pt modelId="{8D033020-9449-4D67-A0E5-ECF830D52E42}" type="sibTrans" cxnId="{7E44B567-AAE3-4DFF-AD52-1C953EC88081}">
      <dgm:prSet/>
      <dgm:spPr/>
      <dgm:t>
        <a:bodyPr/>
        <a:lstStyle/>
        <a:p>
          <a:endParaRPr lang="en-US"/>
        </a:p>
      </dgm:t>
    </dgm:pt>
    <dgm:pt modelId="{EDD1DB8B-E924-416B-90D1-D347310BB409}">
      <dgm:prSet custT="1"/>
      <dgm:spPr/>
      <dgm:t>
        <a:bodyPr/>
        <a:lstStyle/>
        <a:p>
          <a:pPr algn="l"/>
          <a:r>
            <a:rPr lang="en-US" sz="2800" dirty="0" smtClean="0">
              <a:latin typeface="Cambria" pitchFamily="18" charset="0"/>
            </a:rPr>
            <a:t>(ix) International Tourists</a:t>
          </a:r>
          <a:endParaRPr lang="en-US" sz="2800" dirty="0">
            <a:latin typeface="Cambria" pitchFamily="18" charset="0"/>
          </a:endParaRPr>
        </a:p>
      </dgm:t>
    </dgm:pt>
    <dgm:pt modelId="{088647D9-FBB3-4B8F-97C0-8842955CE1C1}" type="parTrans" cxnId="{DE3C249E-0AF6-4649-A916-8602584086E7}">
      <dgm:prSet/>
      <dgm:spPr/>
      <dgm:t>
        <a:bodyPr/>
        <a:lstStyle/>
        <a:p>
          <a:endParaRPr lang="en-US"/>
        </a:p>
      </dgm:t>
    </dgm:pt>
    <dgm:pt modelId="{B46D8A0B-C978-4D28-9CA4-AEB9BFBB5DD8}" type="sibTrans" cxnId="{DE3C249E-0AF6-4649-A916-8602584086E7}">
      <dgm:prSet/>
      <dgm:spPr/>
      <dgm:t>
        <a:bodyPr/>
        <a:lstStyle/>
        <a:p>
          <a:endParaRPr lang="en-US"/>
        </a:p>
      </dgm:t>
    </dgm:pt>
    <dgm:pt modelId="{7C3245B3-86AC-4954-A270-7E618E5C54FD}">
      <dgm:prSet phldrT="[Text]" custT="1"/>
      <dgm:spPr/>
      <dgm:t>
        <a:bodyPr/>
        <a:lstStyle/>
        <a:p>
          <a:pPr algn="l"/>
          <a:r>
            <a:rPr lang="en-US" sz="2800" dirty="0" smtClean="0">
              <a:latin typeface="Cambria" pitchFamily="18" charset="0"/>
            </a:rPr>
            <a:t>(x) Credit accumulation due to inverted duty structure i.e due to tax difference between output and Input</a:t>
          </a:r>
          <a:endParaRPr lang="en-US" sz="2800" dirty="0"/>
        </a:p>
      </dgm:t>
    </dgm:pt>
    <dgm:pt modelId="{1BDAF5AB-746D-44EF-A7BA-3EFA5386F8EA}" type="parTrans" cxnId="{EDE8E190-249D-4BFC-BEF0-754FAE7AB727}">
      <dgm:prSet/>
      <dgm:spPr/>
      <dgm:t>
        <a:bodyPr/>
        <a:lstStyle/>
        <a:p>
          <a:endParaRPr lang="en-US"/>
        </a:p>
      </dgm:t>
    </dgm:pt>
    <dgm:pt modelId="{B7C4C40C-85E4-4B43-A202-849E6D2F8D56}" type="sibTrans" cxnId="{EDE8E190-249D-4BFC-BEF0-754FAE7AB727}">
      <dgm:prSet/>
      <dgm:spPr/>
      <dgm:t>
        <a:bodyPr/>
        <a:lstStyle/>
        <a:p>
          <a:endParaRPr lang="en-US"/>
        </a:p>
      </dgm:t>
    </dgm:pt>
    <dgm:pt modelId="{26F83FDA-D4F9-4757-BEA0-E887104AE59B}" type="pres">
      <dgm:prSet presAssocID="{BDF31D3B-7692-4EE9-A666-4BF388B9011E}" presName="Name0" presStyleCnt="0">
        <dgm:presLayoutVars>
          <dgm:dir/>
          <dgm:animLvl val="lvl"/>
          <dgm:resizeHandles val="exact"/>
        </dgm:presLayoutVars>
      </dgm:prSet>
      <dgm:spPr/>
      <dgm:t>
        <a:bodyPr/>
        <a:lstStyle/>
        <a:p>
          <a:endParaRPr lang="en-US"/>
        </a:p>
      </dgm:t>
    </dgm:pt>
    <dgm:pt modelId="{CE155499-77C0-4F72-AC62-10DC4A365092}" type="pres">
      <dgm:prSet presAssocID="{F708A2AA-2E05-476F-81D7-30228D0FC5C0}" presName="linNode" presStyleCnt="0"/>
      <dgm:spPr/>
    </dgm:pt>
    <dgm:pt modelId="{9C3BF867-18AA-4BB9-B956-65F3399058F8}" type="pres">
      <dgm:prSet presAssocID="{F708A2AA-2E05-476F-81D7-30228D0FC5C0}" presName="parentText" presStyleLbl="node1" presStyleIdx="0" presStyleCnt="5" custScaleX="277778">
        <dgm:presLayoutVars>
          <dgm:chMax val="1"/>
          <dgm:bulletEnabled val="1"/>
        </dgm:presLayoutVars>
      </dgm:prSet>
      <dgm:spPr/>
      <dgm:t>
        <a:bodyPr/>
        <a:lstStyle/>
        <a:p>
          <a:endParaRPr lang="en-US"/>
        </a:p>
      </dgm:t>
    </dgm:pt>
    <dgm:pt modelId="{D5ACFECB-8A7B-4D91-A5B0-85ADA8E28FA7}" type="pres">
      <dgm:prSet presAssocID="{EEBDE474-3D45-410E-9E46-3327E3B9124F}" presName="sp" presStyleCnt="0"/>
      <dgm:spPr/>
    </dgm:pt>
    <dgm:pt modelId="{898E0C8C-76B6-4574-B370-98C56BD2BB04}" type="pres">
      <dgm:prSet presAssocID="{44B72694-3BEF-4B86-9B5F-456768F3FB42}" presName="linNode" presStyleCnt="0"/>
      <dgm:spPr/>
    </dgm:pt>
    <dgm:pt modelId="{544BB1E6-99D6-4FB2-ABC4-6ECF789556BA}" type="pres">
      <dgm:prSet presAssocID="{44B72694-3BEF-4B86-9B5F-456768F3FB42}" presName="parentText" presStyleLbl="node1" presStyleIdx="1" presStyleCnt="5" custScaleX="277778">
        <dgm:presLayoutVars>
          <dgm:chMax val="1"/>
          <dgm:bulletEnabled val="1"/>
        </dgm:presLayoutVars>
      </dgm:prSet>
      <dgm:spPr/>
      <dgm:t>
        <a:bodyPr/>
        <a:lstStyle/>
        <a:p>
          <a:endParaRPr lang="en-US"/>
        </a:p>
      </dgm:t>
    </dgm:pt>
    <dgm:pt modelId="{4DD4CDCF-5CC4-4EC9-A2A9-91423D11F6A4}" type="pres">
      <dgm:prSet presAssocID="{8D033020-9449-4D67-A0E5-ECF830D52E42}" presName="sp" presStyleCnt="0"/>
      <dgm:spPr/>
    </dgm:pt>
    <dgm:pt modelId="{3E349062-C9EE-44E7-B860-10D518520A26}" type="pres">
      <dgm:prSet presAssocID="{2A165C9F-F44F-48A4-9861-8F1C1B8309E2}" presName="linNode" presStyleCnt="0"/>
      <dgm:spPr/>
    </dgm:pt>
    <dgm:pt modelId="{B8063529-35EA-45E1-B98A-6E9D6DE51E5E}" type="pres">
      <dgm:prSet presAssocID="{2A165C9F-F44F-48A4-9861-8F1C1B8309E2}" presName="parentText" presStyleLbl="node1" presStyleIdx="2" presStyleCnt="5" custScaleX="277778">
        <dgm:presLayoutVars>
          <dgm:chMax val="1"/>
          <dgm:bulletEnabled val="1"/>
        </dgm:presLayoutVars>
      </dgm:prSet>
      <dgm:spPr/>
      <dgm:t>
        <a:bodyPr/>
        <a:lstStyle/>
        <a:p>
          <a:endParaRPr lang="en-US"/>
        </a:p>
      </dgm:t>
    </dgm:pt>
    <dgm:pt modelId="{F4C927D5-69B3-48DD-A071-080815F406E6}" type="pres">
      <dgm:prSet presAssocID="{CC2C56C0-E497-4410-B6BD-34354A810F96}" presName="sp" presStyleCnt="0"/>
      <dgm:spPr/>
    </dgm:pt>
    <dgm:pt modelId="{AA4A3278-2DC2-4046-85D9-521254774551}" type="pres">
      <dgm:prSet presAssocID="{EDD1DB8B-E924-416B-90D1-D347310BB409}" presName="linNode" presStyleCnt="0"/>
      <dgm:spPr/>
    </dgm:pt>
    <dgm:pt modelId="{4CF6994F-8C2D-4805-BF81-8E903C084D4A}" type="pres">
      <dgm:prSet presAssocID="{EDD1DB8B-E924-416B-90D1-D347310BB409}" presName="parentText" presStyleLbl="node1" presStyleIdx="3" presStyleCnt="5" custScaleX="277778" custLinFactNeighborX="-3611" custLinFactNeighborY="-2">
        <dgm:presLayoutVars>
          <dgm:chMax val="1"/>
          <dgm:bulletEnabled val="1"/>
        </dgm:presLayoutVars>
      </dgm:prSet>
      <dgm:spPr/>
      <dgm:t>
        <a:bodyPr/>
        <a:lstStyle/>
        <a:p>
          <a:endParaRPr lang="en-US"/>
        </a:p>
      </dgm:t>
    </dgm:pt>
    <dgm:pt modelId="{A4863338-4C47-45A9-828C-DCF4F81BB573}" type="pres">
      <dgm:prSet presAssocID="{B46D8A0B-C978-4D28-9CA4-AEB9BFBB5DD8}" presName="sp" presStyleCnt="0"/>
      <dgm:spPr/>
    </dgm:pt>
    <dgm:pt modelId="{47ECE73C-B382-434F-A883-370B872DEFC7}" type="pres">
      <dgm:prSet presAssocID="{7C3245B3-86AC-4954-A270-7E618E5C54FD}" presName="linNode" presStyleCnt="0"/>
      <dgm:spPr/>
    </dgm:pt>
    <dgm:pt modelId="{8E00144E-6B11-471B-BA82-7886C3E85C7A}" type="pres">
      <dgm:prSet presAssocID="{7C3245B3-86AC-4954-A270-7E618E5C54FD}" presName="parentText" presStyleLbl="node1" presStyleIdx="4" presStyleCnt="5" custScaleX="277778" custScaleY="181143">
        <dgm:presLayoutVars>
          <dgm:chMax val="1"/>
          <dgm:bulletEnabled val="1"/>
        </dgm:presLayoutVars>
      </dgm:prSet>
      <dgm:spPr/>
      <dgm:t>
        <a:bodyPr/>
        <a:lstStyle/>
        <a:p>
          <a:endParaRPr lang="en-US"/>
        </a:p>
      </dgm:t>
    </dgm:pt>
  </dgm:ptLst>
  <dgm:cxnLst>
    <dgm:cxn modelId="{B1C5AEDA-EBA5-45B9-A5A3-3DF233C62C21}" type="presOf" srcId="{7C3245B3-86AC-4954-A270-7E618E5C54FD}" destId="{8E00144E-6B11-471B-BA82-7886C3E85C7A}" srcOrd="0" destOrd="0" presId="urn:microsoft.com/office/officeart/2005/8/layout/vList5"/>
    <dgm:cxn modelId="{CDA3DF51-BE11-4D37-B24C-3DA58F526135}" type="presOf" srcId="{2A165C9F-F44F-48A4-9861-8F1C1B8309E2}" destId="{B8063529-35EA-45E1-B98A-6E9D6DE51E5E}" srcOrd="0" destOrd="0" presId="urn:microsoft.com/office/officeart/2005/8/layout/vList5"/>
    <dgm:cxn modelId="{49769349-2587-4A9C-A58C-2C00C89A76FF}" type="presOf" srcId="{EDD1DB8B-E924-416B-90D1-D347310BB409}" destId="{4CF6994F-8C2D-4805-BF81-8E903C084D4A}" srcOrd="0" destOrd="0" presId="urn:microsoft.com/office/officeart/2005/8/layout/vList5"/>
    <dgm:cxn modelId="{D90AFAD0-B797-4B8E-BF17-A1BC61D4F8D5}" type="presOf" srcId="{44B72694-3BEF-4B86-9B5F-456768F3FB42}" destId="{544BB1E6-99D6-4FB2-ABC4-6ECF789556BA}" srcOrd="0" destOrd="0" presId="urn:microsoft.com/office/officeart/2005/8/layout/vList5"/>
    <dgm:cxn modelId="{EDE8E190-249D-4BFC-BEF0-754FAE7AB727}" srcId="{BDF31D3B-7692-4EE9-A666-4BF388B9011E}" destId="{7C3245B3-86AC-4954-A270-7E618E5C54FD}" srcOrd="4" destOrd="0" parTransId="{1BDAF5AB-746D-44EF-A7BA-3EFA5386F8EA}" sibTransId="{B7C4C40C-85E4-4B43-A202-849E6D2F8D56}"/>
    <dgm:cxn modelId="{7E44B567-AAE3-4DFF-AD52-1C953EC88081}" srcId="{BDF31D3B-7692-4EE9-A666-4BF388B9011E}" destId="{44B72694-3BEF-4B86-9B5F-456768F3FB42}" srcOrd="1" destOrd="0" parTransId="{0784B805-0E35-43B6-83F3-2813710D3878}" sibTransId="{8D033020-9449-4D67-A0E5-ECF830D52E42}"/>
    <dgm:cxn modelId="{DE3C249E-0AF6-4649-A916-8602584086E7}" srcId="{BDF31D3B-7692-4EE9-A666-4BF388B9011E}" destId="{EDD1DB8B-E924-416B-90D1-D347310BB409}" srcOrd="3" destOrd="0" parTransId="{088647D9-FBB3-4B8F-97C0-8842955CE1C1}" sibTransId="{B46D8A0B-C978-4D28-9CA4-AEB9BFBB5DD8}"/>
    <dgm:cxn modelId="{E546D316-8008-4598-A7D3-6D49427236D1}" srcId="{BDF31D3B-7692-4EE9-A666-4BF388B9011E}" destId="{F708A2AA-2E05-476F-81D7-30228D0FC5C0}" srcOrd="0" destOrd="0" parTransId="{CD00ACDB-1556-44E6-AF1C-338F7721FF0E}" sibTransId="{EEBDE474-3D45-410E-9E46-3327E3B9124F}"/>
    <dgm:cxn modelId="{DDCC2DE0-5D23-45CD-B756-0A531E1B1031}" type="presOf" srcId="{BDF31D3B-7692-4EE9-A666-4BF388B9011E}" destId="{26F83FDA-D4F9-4757-BEA0-E887104AE59B}" srcOrd="0" destOrd="0" presId="urn:microsoft.com/office/officeart/2005/8/layout/vList5"/>
    <dgm:cxn modelId="{5FCA3E1D-AA18-4F88-8563-45796B63DAF7}" type="presOf" srcId="{F708A2AA-2E05-476F-81D7-30228D0FC5C0}" destId="{9C3BF867-18AA-4BB9-B956-65F3399058F8}" srcOrd="0" destOrd="0" presId="urn:microsoft.com/office/officeart/2005/8/layout/vList5"/>
    <dgm:cxn modelId="{9A4A8445-B040-403E-A939-14892296EE67}" srcId="{BDF31D3B-7692-4EE9-A666-4BF388B9011E}" destId="{2A165C9F-F44F-48A4-9861-8F1C1B8309E2}" srcOrd="2" destOrd="0" parTransId="{D83BD65D-0FD8-434E-B216-A29768C7690A}" sibTransId="{CC2C56C0-E497-4410-B6BD-34354A810F96}"/>
    <dgm:cxn modelId="{F78D7727-A974-42DA-AAFC-DDAF44D1FCCF}" type="presParOf" srcId="{26F83FDA-D4F9-4757-BEA0-E887104AE59B}" destId="{CE155499-77C0-4F72-AC62-10DC4A365092}" srcOrd="0" destOrd="0" presId="urn:microsoft.com/office/officeart/2005/8/layout/vList5"/>
    <dgm:cxn modelId="{BEF696BF-EF4B-416F-BC0F-3CD79CA8A492}" type="presParOf" srcId="{CE155499-77C0-4F72-AC62-10DC4A365092}" destId="{9C3BF867-18AA-4BB9-B956-65F3399058F8}" srcOrd="0" destOrd="0" presId="urn:microsoft.com/office/officeart/2005/8/layout/vList5"/>
    <dgm:cxn modelId="{3BF285EA-62BD-4B41-8750-C903DC635402}" type="presParOf" srcId="{26F83FDA-D4F9-4757-BEA0-E887104AE59B}" destId="{D5ACFECB-8A7B-4D91-A5B0-85ADA8E28FA7}" srcOrd="1" destOrd="0" presId="urn:microsoft.com/office/officeart/2005/8/layout/vList5"/>
    <dgm:cxn modelId="{4A692B15-2E6A-4BA1-9534-F019687D7546}" type="presParOf" srcId="{26F83FDA-D4F9-4757-BEA0-E887104AE59B}" destId="{898E0C8C-76B6-4574-B370-98C56BD2BB04}" srcOrd="2" destOrd="0" presId="urn:microsoft.com/office/officeart/2005/8/layout/vList5"/>
    <dgm:cxn modelId="{C2BCCF62-2168-4D31-B04B-EFF38FFEF98D}" type="presParOf" srcId="{898E0C8C-76B6-4574-B370-98C56BD2BB04}" destId="{544BB1E6-99D6-4FB2-ABC4-6ECF789556BA}" srcOrd="0" destOrd="0" presId="urn:microsoft.com/office/officeart/2005/8/layout/vList5"/>
    <dgm:cxn modelId="{314A5A31-169D-428C-975F-FDDD0637B951}" type="presParOf" srcId="{26F83FDA-D4F9-4757-BEA0-E887104AE59B}" destId="{4DD4CDCF-5CC4-4EC9-A2A9-91423D11F6A4}" srcOrd="3" destOrd="0" presId="urn:microsoft.com/office/officeart/2005/8/layout/vList5"/>
    <dgm:cxn modelId="{77B4C4CF-7D02-43CC-8D82-726D321F1644}" type="presParOf" srcId="{26F83FDA-D4F9-4757-BEA0-E887104AE59B}" destId="{3E349062-C9EE-44E7-B860-10D518520A26}" srcOrd="4" destOrd="0" presId="urn:microsoft.com/office/officeart/2005/8/layout/vList5"/>
    <dgm:cxn modelId="{55A158B4-17FA-4FD3-9D25-24100766ACF3}" type="presParOf" srcId="{3E349062-C9EE-44E7-B860-10D518520A26}" destId="{B8063529-35EA-45E1-B98A-6E9D6DE51E5E}" srcOrd="0" destOrd="0" presId="urn:microsoft.com/office/officeart/2005/8/layout/vList5"/>
    <dgm:cxn modelId="{4FCD0C39-700C-4586-844F-47042D8586B2}" type="presParOf" srcId="{26F83FDA-D4F9-4757-BEA0-E887104AE59B}" destId="{F4C927D5-69B3-48DD-A071-080815F406E6}" srcOrd="5" destOrd="0" presId="urn:microsoft.com/office/officeart/2005/8/layout/vList5"/>
    <dgm:cxn modelId="{FA8395E3-FC29-49D8-86D8-83A863630377}" type="presParOf" srcId="{26F83FDA-D4F9-4757-BEA0-E887104AE59B}" destId="{AA4A3278-2DC2-4046-85D9-521254774551}" srcOrd="6" destOrd="0" presId="urn:microsoft.com/office/officeart/2005/8/layout/vList5"/>
    <dgm:cxn modelId="{69698170-A796-4E57-BD84-8E7876A76E37}" type="presParOf" srcId="{AA4A3278-2DC2-4046-85D9-521254774551}" destId="{4CF6994F-8C2D-4805-BF81-8E903C084D4A}" srcOrd="0" destOrd="0" presId="urn:microsoft.com/office/officeart/2005/8/layout/vList5"/>
    <dgm:cxn modelId="{FB867F43-DDFE-474F-B8B2-03E2813C96A3}" type="presParOf" srcId="{26F83FDA-D4F9-4757-BEA0-E887104AE59B}" destId="{A4863338-4C47-45A9-828C-DCF4F81BB573}" srcOrd="7" destOrd="0" presId="urn:microsoft.com/office/officeart/2005/8/layout/vList5"/>
    <dgm:cxn modelId="{7DFD4449-C318-4BE2-BEF0-42429D7C1993}" type="presParOf" srcId="{26F83FDA-D4F9-4757-BEA0-E887104AE59B}" destId="{47ECE73C-B382-434F-A883-370B872DEFC7}" srcOrd="8" destOrd="0" presId="urn:microsoft.com/office/officeart/2005/8/layout/vList5"/>
    <dgm:cxn modelId="{E7FE63A8-BFD9-453C-993B-2C49F03CCF3A}" type="presParOf" srcId="{47ECE73C-B382-434F-A883-370B872DEFC7}" destId="{8E00144E-6B11-471B-BA82-7886C3E85C7A}"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9BEEADC0-CC88-4482-9BD6-FF039CE907E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9D3CAE0-38FE-4203-AC69-62202E0AD41E}">
      <dgm:prSet phldrT="[Text]" custT="1"/>
      <dgm:spPr>
        <a:ln>
          <a:solidFill>
            <a:schemeClr val="accent1">
              <a:lumMod val="50000"/>
            </a:schemeClr>
          </a:solidFill>
        </a:ln>
      </dgm:spPr>
      <dgm:t>
        <a:bodyPr/>
        <a:lstStyle/>
        <a:p>
          <a:pPr algn="l"/>
          <a:r>
            <a:rPr lang="en-US" sz="2400" dirty="0" smtClean="0">
              <a:latin typeface="Cambria" pitchFamily="18" charset="0"/>
            </a:rPr>
            <a:t>EOU/ SEZs/ Projects under International Competitive Bidding (ICB)/ Mega Power Plant/ World Bank Funded Projects</a:t>
          </a:r>
          <a:endParaRPr lang="en-US" sz="2400" dirty="0">
            <a:latin typeface="Cambria" pitchFamily="18" charset="0"/>
          </a:endParaRPr>
        </a:p>
      </dgm:t>
    </dgm:pt>
    <dgm:pt modelId="{5293A04E-8EDC-4377-BBE2-19647480F7D5}" type="parTrans" cxnId="{916C7919-5636-4F15-9CAA-FD4B657B478B}">
      <dgm:prSet/>
      <dgm:spPr/>
      <dgm:t>
        <a:bodyPr/>
        <a:lstStyle/>
        <a:p>
          <a:endParaRPr lang="en-US"/>
        </a:p>
      </dgm:t>
    </dgm:pt>
    <dgm:pt modelId="{13B94940-4156-4773-A0C7-FB220541DCA9}" type="sibTrans" cxnId="{916C7919-5636-4F15-9CAA-FD4B657B478B}">
      <dgm:prSet/>
      <dgm:spPr/>
      <dgm:t>
        <a:bodyPr/>
        <a:lstStyle/>
        <a:p>
          <a:endParaRPr lang="en-US"/>
        </a:p>
      </dgm:t>
    </dgm:pt>
    <dgm:pt modelId="{593B5C01-2E19-4F59-A4D2-FE9B4541CC46}">
      <dgm:prSet phldrT="[Text]" custT="1"/>
      <dgm:spPr>
        <a:ln>
          <a:solidFill>
            <a:schemeClr val="accent1">
              <a:lumMod val="50000"/>
            </a:schemeClr>
          </a:solidFill>
        </a:ln>
      </dgm:spPr>
      <dgm:t>
        <a:bodyPr/>
        <a:lstStyle/>
        <a:p>
          <a:pPr algn="l"/>
          <a:r>
            <a:rPr lang="en-US" sz="2400" dirty="0" smtClean="0">
              <a:latin typeface="Cambria" pitchFamily="18" charset="0"/>
            </a:rPr>
            <a:t>Deemed Export- At par with export attracting provision of Exports</a:t>
          </a:r>
          <a:endParaRPr lang="en-US" sz="2400" dirty="0">
            <a:latin typeface="Cambria" pitchFamily="18" charset="0"/>
          </a:endParaRPr>
        </a:p>
      </dgm:t>
    </dgm:pt>
    <dgm:pt modelId="{BAC0B6FE-2CC0-49F3-B596-CBE275640A1E}" type="parTrans" cxnId="{7DB8A480-7EA0-4BAF-909A-04133CF099A1}">
      <dgm:prSet/>
      <dgm:spPr/>
      <dgm:t>
        <a:bodyPr/>
        <a:lstStyle/>
        <a:p>
          <a:endParaRPr lang="en-US"/>
        </a:p>
      </dgm:t>
    </dgm:pt>
    <dgm:pt modelId="{DD92FF18-6441-4AA4-B26A-55085B0D4445}" type="sibTrans" cxnId="{7DB8A480-7EA0-4BAF-909A-04133CF099A1}">
      <dgm:prSet/>
      <dgm:spPr/>
      <dgm:t>
        <a:bodyPr/>
        <a:lstStyle/>
        <a:p>
          <a:endParaRPr lang="en-US"/>
        </a:p>
      </dgm:t>
    </dgm:pt>
    <dgm:pt modelId="{DA3C0643-AD95-43C2-B14C-D18F93196CD7}">
      <dgm:prSet phldrT="[Text]" custT="1"/>
      <dgm:spPr>
        <a:ln>
          <a:solidFill>
            <a:schemeClr val="accent1">
              <a:lumMod val="50000"/>
            </a:schemeClr>
          </a:solidFill>
        </a:ln>
      </dgm:spPr>
      <dgm:t>
        <a:bodyPr/>
        <a:lstStyle/>
        <a:p>
          <a:pPr algn="l"/>
          <a:r>
            <a:rPr lang="en-US" sz="2400" dirty="0" smtClean="0">
              <a:latin typeface="Cambria" pitchFamily="18" charset="0"/>
            </a:rPr>
            <a:t>Exception- IGST unless not recovered from buyer.</a:t>
          </a:r>
          <a:endParaRPr lang="en-US" sz="2400" dirty="0">
            <a:latin typeface="Cambria" pitchFamily="18" charset="0"/>
          </a:endParaRPr>
        </a:p>
      </dgm:t>
    </dgm:pt>
    <dgm:pt modelId="{AEB2A315-EBF9-44F6-8774-50D137E7CF48}" type="parTrans" cxnId="{863D2CC6-F6B8-4204-BBE2-BF3094FE6DD2}">
      <dgm:prSet/>
      <dgm:spPr/>
      <dgm:t>
        <a:bodyPr/>
        <a:lstStyle/>
        <a:p>
          <a:endParaRPr lang="en-US"/>
        </a:p>
      </dgm:t>
    </dgm:pt>
    <dgm:pt modelId="{5BF979A4-BDF0-452B-93AD-433FDEA09BD5}" type="sibTrans" cxnId="{863D2CC6-F6B8-4204-BBE2-BF3094FE6DD2}">
      <dgm:prSet/>
      <dgm:spPr/>
      <dgm:t>
        <a:bodyPr/>
        <a:lstStyle/>
        <a:p>
          <a:endParaRPr lang="en-US"/>
        </a:p>
      </dgm:t>
    </dgm:pt>
    <dgm:pt modelId="{14E5F45E-FA3D-4AE6-B033-EAEDA3BAA6CD}">
      <dgm:prSet custT="1"/>
      <dgm:spPr>
        <a:ln>
          <a:solidFill>
            <a:schemeClr val="accent1">
              <a:lumMod val="50000"/>
            </a:schemeClr>
          </a:solidFill>
        </a:ln>
      </dgm:spPr>
      <dgm:t>
        <a:bodyPr/>
        <a:lstStyle/>
        <a:p>
          <a:pPr algn="l"/>
          <a:r>
            <a:rPr lang="en-US" sz="2400" dirty="0" smtClean="0">
              <a:latin typeface="Cambria" pitchFamily="18" charset="0"/>
            </a:rPr>
            <a:t>Simple refund application supported by  certificate issued by CA- burden not passed</a:t>
          </a:r>
          <a:endParaRPr lang="en-US" sz="2400" dirty="0">
            <a:latin typeface="Cambria" pitchFamily="18" charset="0"/>
          </a:endParaRPr>
        </a:p>
      </dgm:t>
    </dgm:pt>
    <dgm:pt modelId="{59BCA32A-1B6E-4C8B-8E46-5CA0D1E140BF}" type="parTrans" cxnId="{FB19EF7F-EC92-4508-8C16-E48A21365B76}">
      <dgm:prSet/>
      <dgm:spPr/>
      <dgm:t>
        <a:bodyPr/>
        <a:lstStyle/>
        <a:p>
          <a:endParaRPr lang="en-US"/>
        </a:p>
      </dgm:t>
    </dgm:pt>
    <dgm:pt modelId="{38E767B2-AFE3-4A0D-A94E-69B0ED8BA6D3}" type="sibTrans" cxnId="{FB19EF7F-EC92-4508-8C16-E48A21365B76}">
      <dgm:prSet/>
      <dgm:spPr/>
      <dgm:t>
        <a:bodyPr/>
        <a:lstStyle/>
        <a:p>
          <a:endParaRPr lang="en-US"/>
        </a:p>
      </dgm:t>
    </dgm:pt>
    <dgm:pt modelId="{8C7A6843-736D-47CE-A803-08A21E7DDD1C}" type="pres">
      <dgm:prSet presAssocID="{9BEEADC0-CC88-4482-9BD6-FF039CE907ED}" presName="Name0" presStyleCnt="0">
        <dgm:presLayoutVars>
          <dgm:dir/>
          <dgm:animLvl val="lvl"/>
          <dgm:resizeHandles val="exact"/>
        </dgm:presLayoutVars>
      </dgm:prSet>
      <dgm:spPr/>
      <dgm:t>
        <a:bodyPr/>
        <a:lstStyle/>
        <a:p>
          <a:endParaRPr lang="en-US"/>
        </a:p>
      </dgm:t>
    </dgm:pt>
    <dgm:pt modelId="{70ACF615-EF72-4AF7-8A75-22A0F8DBC808}" type="pres">
      <dgm:prSet presAssocID="{29D3CAE0-38FE-4203-AC69-62202E0AD41E}" presName="linNode" presStyleCnt="0"/>
      <dgm:spPr/>
    </dgm:pt>
    <dgm:pt modelId="{DBA5CBE5-DDF0-4078-8052-0D5443355F94}" type="pres">
      <dgm:prSet presAssocID="{29D3CAE0-38FE-4203-AC69-62202E0AD41E}" presName="parentText" presStyleLbl="node1" presStyleIdx="0" presStyleCnt="4" custScaleX="261597">
        <dgm:presLayoutVars>
          <dgm:chMax val="1"/>
          <dgm:bulletEnabled val="1"/>
        </dgm:presLayoutVars>
      </dgm:prSet>
      <dgm:spPr/>
      <dgm:t>
        <a:bodyPr/>
        <a:lstStyle/>
        <a:p>
          <a:endParaRPr lang="en-US"/>
        </a:p>
      </dgm:t>
    </dgm:pt>
    <dgm:pt modelId="{65CB691F-1C50-468E-BEF7-75932918FDB4}" type="pres">
      <dgm:prSet presAssocID="{13B94940-4156-4773-A0C7-FB220541DCA9}" presName="sp" presStyleCnt="0"/>
      <dgm:spPr/>
    </dgm:pt>
    <dgm:pt modelId="{877F56F7-F02C-4D2E-8C5A-C66E52805C15}" type="pres">
      <dgm:prSet presAssocID="{593B5C01-2E19-4F59-A4D2-FE9B4541CC46}" presName="linNode" presStyleCnt="0"/>
      <dgm:spPr/>
    </dgm:pt>
    <dgm:pt modelId="{920E6A5C-ADF0-4C1B-9F05-5A3811B7C2EE}" type="pres">
      <dgm:prSet presAssocID="{593B5C01-2E19-4F59-A4D2-FE9B4541CC46}" presName="parentText" presStyleLbl="node1" presStyleIdx="1" presStyleCnt="4" custScaleX="261597" custScaleY="74362">
        <dgm:presLayoutVars>
          <dgm:chMax val="1"/>
          <dgm:bulletEnabled val="1"/>
        </dgm:presLayoutVars>
      </dgm:prSet>
      <dgm:spPr/>
      <dgm:t>
        <a:bodyPr/>
        <a:lstStyle/>
        <a:p>
          <a:endParaRPr lang="en-US"/>
        </a:p>
      </dgm:t>
    </dgm:pt>
    <dgm:pt modelId="{C6C9C187-B56F-464C-A08C-A17E42435336}" type="pres">
      <dgm:prSet presAssocID="{DD92FF18-6441-4AA4-B26A-55085B0D4445}" presName="sp" presStyleCnt="0"/>
      <dgm:spPr/>
    </dgm:pt>
    <dgm:pt modelId="{B3EC580B-A5CF-4C55-9285-B9992E79EA53}" type="pres">
      <dgm:prSet presAssocID="{DA3C0643-AD95-43C2-B14C-D18F93196CD7}" presName="linNode" presStyleCnt="0"/>
      <dgm:spPr/>
    </dgm:pt>
    <dgm:pt modelId="{67F33719-4DF5-4F20-9024-E7C3CF5AA3FE}" type="pres">
      <dgm:prSet presAssocID="{DA3C0643-AD95-43C2-B14C-D18F93196CD7}" presName="parentText" presStyleLbl="node1" presStyleIdx="2" presStyleCnt="4" custScaleX="261597" custScaleY="58157">
        <dgm:presLayoutVars>
          <dgm:chMax val="1"/>
          <dgm:bulletEnabled val="1"/>
        </dgm:presLayoutVars>
      </dgm:prSet>
      <dgm:spPr/>
      <dgm:t>
        <a:bodyPr/>
        <a:lstStyle/>
        <a:p>
          <a:endParaRPr lang="en-US"/>
        </a:p>
      </dgm:t>
    </dgm:pt>
    <dgm:pt modelId="{770E6985-C1F3-4E56-9B4D-CA7BEB35ADFD}" type="pres">
      <dgm:prSet presAssocID="{5BF979A4-BDF0-452B-93AD-433FDEA09BD5}" presName="sp" presStyleCnt="0"/>
      <dgm:spPr/>
    </dgm:pt>
    <dgm:pt modelId="{92BD04D8-8858-4521-9A3B-A328FB06337E}" type="pres">
      <dgm:prSet presAssocID="{14E5F45E-FA3D-4AE6-B033-EAEDA3BAA6CD}" presName="linNode" presStyleCnt="0"/>
      <dgm:spPr/>
    </dgm:pt>
    <dgm:pt modelId="{31DB03EB-859E-408E-8B46-B3C22C2F31B4}" type="pres">
      <dgm:prSet presAssocID="{14E5F45E-FA3D-4AE6-B033-EAEDA3BAA6CD}" presName="parentText" presStyleLbl="node1" presStyleIdx="3" presStyleCnt="4" custScaleX="261597" custScaleY="77230">
        <dgm:presLayoutVars>
          <dgm:chMax val="1"/>
          <dgm:bulletEnabled val="1"/>
        </dgm:presLayoutVars>
      </dgm:prSet>
      <dgm:spPr/>
      <dgm:t>
        <a:bodyPr/>
        <a:lstStyle/>
        <a:p>
          <a:endParaRPr lang="en-US"/>
        </a:p>
      </dgm:t>
    </dgm:pt>
  </dgm:ptLst>
  <dgm:cxnLst>
    <dgm:cxn modelId="{916C7919-5636-4F15-9CAA-FD4B657B478B}" srcId="{9BEEADC0-CC88-4482-9BD6-FF039CE907ED}" destId="{29D3CAE0-38FE-4203-AC69-62202E0AD41E}" srcOrd="0" destOrd="0" parTransId="{5293A04E-8EDC-4377-BBE2-19647480F7D5}" sibTransId="{13B94940-4156-4773-A0C7-FB220541DCA9}"/>
    <dgm:cxn modelId="{118C2087-7B93-4069-825E-9729710EB0FF}" type="presOf" srcId="{DA3C0643-AD95-43C2-B14C-D18F93196CD7}" destId="{67F33719-4DF5-4F20-9024-E7C3CF5AA3FE}" srcOrd="0" destOrd="0" presId="urn:microsoft.com/office/officeart/2005/8/layout/vList5"/>
    <dgm:cxn modelId="{3BB4379D-6C41-4FA4-A792-83C008D2198D}" type="presOf" srcId="{14E5F45E-FA3D-4AE6-B033-EAEDA3BAA6CD}" destId="{31DB03EB-859E-408E-8B46-B3C22C2F31B4}" srcOrd="0" destOrd="0" presId="urn:microsoft.com/office/officeart/2005/8/layout/vList5"/>
    <dgm:cxn modelId="{FB19EF7F-EC92-4508-8C16-E48A21365B76}" srcId="{9BEEADC0-CC88-4482-9BD6-FF039CE907ED}" destId="{14E5F45E-FA3D-4AE6-B033-EAEDA3BAA6CD}" srcOrd="3" destOrd="0" parTransId="{59BCA32A-1B6E-4C8B-8E46-5CA0D1E140BF}" sibTransId="{38E767B2-AFE3-4A0D-A94E-69B0ED8BA6D3}"/>
    <dgm:cxn modelId="{81F354C7-83FB-4E72-A3EA-51B247804441}" type="presOf" srcId="{29D3CAE0-38FE-4203-AC69-62202E0AD41E}" destId="{DBA5CBE5-DDF0-4078-8052-0D5443355F94}" srcOrd="0" destOrd="0" presId="urn:microsoft.com/office/officeart/2005/8/layout/vList5"/>
    <dgm:cxn modelId="{863D2CC6-F6B8-4204-BBE2-BF3094FE6DD2}" srcId="{9BEEADC0-CC88-4482-9BD6-FF039CE907ED}" destId="{DA3C0643-AD95-43C2-B14C-D18F93196CD7}" srcOrd="2" destOrd="0" parTransId="{AEB2A315-EBF9-44F6-8774-50D137E7CF48}" sibTransId="{5BF979A4-BDF0-452B-93AD-433FDEA09BD5}"/>
    <dgm:cxn modelId="{7DB8A480-7EA0-4BAF-909A-04133CF099A1}" srcId="{9BEEADC0-CC88-4482-9BD6-FF039CE907ED}" destId="{593B5C01-2E19-4F59-A4D2-FE9B4541CC46}" srcOrd="1" destOrd="0" parTransId="{BAC0B6FE-2CC0-49F3-B596-CBE275640A1E}" sibTransId="{DD92FF18-6441-4AA4-B26A-55085B0D4445}"/>
    <dgm:cxn modelId="{A5FBB64E-36AF-4F1D-BF66-C92857809A0D}" type="presOf" srcId="{593B5C01-2E19-4F59-A4D2-FE9B4541CC46}" destId="{920E6A5C-ADF0-4C1B-9F05-5A3811B7C2EE}" srcOrd="0" destOrd="0" presId="urn:microsoft.com/office/officeart/2005/8/layout/vList5"/>
    <dgm:cxn modelId="{DB197080-C868-4407-ABF3-3BB08A07AA08}" type="presOf" srcId="{9BEEADC0-CC88-4482-9BD6-FF039CE907ED}" destId="{8C7A6843-736D-47CE-A803-08A21E7DDD1C}" srcOrd="0" destOrd="0" presId="urn:microsoft.com/office/officeart/2005/8/layout/vList5"/>
    <dgm:cxn modelId="{4343D951-E02F-445E-B00E-7EA82E97E698}" type="presParOf" srcId="{8C7A6843-736D-47CE-A803-08A21E7DDD1C}" destId="{70ACF615-EF72-4AF7-8A75-22A0F8DBC808}" srcOrd="0" destOrd="0" presId="urn:microsoft.com/office/officeart/2005/8/layout/vList5"/>
    <dgm:cxn modelId="{EEEB9E0A-CF31-4FAE-A748-B4834518AFDB}" type="presParOf" srcId="{70ACF615-EF72-4AF7-8A75-22A0F8DBC808}" destId="{DBA5CBE5-DDF0-4078-8052-0D5443355F94}" srcOrd="0" destOrd="0" presId="urn:microsoft.com/office/officeart/2005/8/layout/vList5"/>
    <dgm:cxn modelId="{506AA204-AA15-48D6-9B97-775074FBF739}" type="presParOf" srcId="{8C7A6843-736D-47CE-A803-08A21E7DDD1C}" destId="{65CB691F-1C50-468E-BEF7-75932918FDB4}" srcOrd="1" destOrd="0" presId="urn:microsoft.com/office/officeart/2005/8/layout/vList5"/>
    <dgm:cxn modelId="{9415CBCF-339F-4767-875C-51885BC57885}" type="presParOf" srcId="{8C7A6843-736D-47CE-A803-08A21E7DDD1C}" destId="{877F56F7-F02C-4D2E-8C5A-C66E52805C15}" srcOrd="2" destOrd="0" presId="urn:microsoft.com/office/officeart/2005/8/layout/vList5"/>
    <dgm:cxn modelId="{B96F89DC-EC69-4C59-A2D2-968C33506022}" type="presParOf" srcId="{877F56F7-F02C-4D2E-8C5A-C66E52805C15}" destId="{920E6A5C-ADF0-4C1B-9F05-5A3811B7C2EE}" srcOrd="0" destOrd="0" presId="urn:microsoft.com/office/officeart/2005/8/layout/vList5"/>
    <dgm:cxn modelId="{1CAF73E8-3D0A-4F26-8DE3-97D005770BB9}" type="presParOf" srcId="{8C7A6843-736D-47CE-A803-08A21E7DDD1C}" destId="{C6C9C187-B56F-464C-A08C-A17E42435336}" srcOrd="3" destOrd="0" presId="urn:microsoft.com/office/officeart/2005/8/layout/vList5"/>
    <dgm:cxn modelId="{3E22CC05-9A3C-4EC9-B36F-7AB5EBE56947}" type="presParOf" srcId="{8C7A6843-736D-47CE-A803-08A21E7DDD1C}" destId="{B3EC580B-A5CF-4C55-9285-B9992E79EA53}" srcOrd="4" destOrd="0" presId="urn:microsoft.com/office/officeart/2005/8/layout/vList5"/>
    <dgm:cxn modelId="{605A6C57-B3D6-460C-BE60-E590C42E46EE}" type="presParOf" srcId="{B3EC580B-A5CF-4C55-9285-B9992E79EA53}" destId="{67F33719-4DF5-4F20-9024-E7C3CF5AA3FE}" srcOrd="0" destOrd="0" presId="urn:microsoft.com/office/officeart/2005/8/layout/vList5"/>
    <dgm:cxn modelId="{EF9254AC-B63E-4D2D-A478-5A2422D522D0}" type="presParOf" srcId="{8C7A6843-736D-47CE-A803-08A21E7DDD1C}" destId="{770E6985-C1F3-4E56-9B4D-CA7BEB35ADFD}" srcOrd="5" destOrd="0" presId="urn:microsoft.com/office/officeart/2005/8/layout/vList5"/>
    <dgm:cxn modelId="{C1EE1BAC-066E-4EFF-857F-39483042C6A3}" type="presParOf" srcId="{8C7A6843-736D-47CE-A803-08A21E7DDD1C}" destId="{92BD04D8-8858-4521-9A3B-A328FB06337E}" srcOrd="6" destOrd="0" presId="urn:microsoft.com/office/officeart/2005/8/layout/vList5"/>
    <dgm:cxn modelId="{84409D42-9244-4C51-BDD0-EA5D8CD7FD0C}" type="presParOf" srcId="{92BD04D8-8858-4521-9A3B-A328FB06337E}" destId="{31DB03EB-859E-408E-8B46-B3C22C2F31B4}" srcOrd="0" destOrd="0" presId="urn:microsoft.com/office/officeart/2005/8/layout/vList5"/>
  </dgm:cxnLst>
  <dgm:bg>
    <a:effectLst>
      <a:glow rad="101600">
        <a:schemeClr val="accent1">
          <a:satMod val="175000"/>
          <a:alpha val="40000"/>
        </a:schemeClr>
      </a:glow>
    </a:effect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9EA921CD-99AB-4DDD-A5D3-7849C7EB88F6}"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EE210CB2-D3D8-4A1B-B1CF-D191EF0EDB24}">
      <dgm:prSet phldrT="[Text]" custT="1"/>
      <dgm:spPr>
        <a:ln>
          <a:solidFill>
            <a:schemeClr val="accent1">
              <a:lumMod val="50000"/>
            </a:schemeClr>
          </a:solidFill>
        </a:ln>
      </dgm:spPr>
      <dgm:t>
        <a:bodyPr/>
        <a:lstStyle/>
        <a:p>
          <a:pPr algn="l"/>
          <a:r>
            <a:rPr lang="en-US" sz="2800" dirty="0" smtClean="0">
              <a:latin typeface="Cambria" pitchFamily="18" charset="0"/>
            </a:rPr>
            <a:t>Automatic sanction of 90% of refund claim</a:t>
          </a:r>
          <a:endParaRPr lang="en-US" sz="2800" dirty="0">
            <a:latin typeface="Cambria" pitchFamily="18" charset="0"/>
          </a:endParaRPr>
        </a:p>
      </dgm:t>
    </dgm:pt>
    <dgm:pt modelId="{F042676E-04F7-4C60-92D5-57DCA666C0D7}" type="parTrans" cxnId="{22D989DB-F887-4C82-93D5-8D77DDAF92E8}">
      <dgm:prSet/>
      <dgm:spPr/>
      <dgm:t>
        <a:bodyPr/>
        <a:lstStyle/>
        <a:p>
          <a:endParaRPr lang="en-US"/>
        </a:p>
      </dgm:t>
    </dgm:pt>
    <dgm:pt modelId="{642CEED4-F05A-4F7A-BFCE-25256FE71C3A}" type="sibTrans" cxnId="{22D989DB-F887-4C82-93D5-8D77DDAF92E8}">
      <dgm:prSet/>
      <dgm:spPr/>
      <dgm:t>
        <a:bodyPr/>
        <a:lstStyle/>
        <a:p>
          <a:endParaRPr lang="en-US"/>
        </a:p>
      </dgm:t>
    </dgm:pt>
    <dgm:pt modelId="{12CE0686-6043-4650-886C-2C57BA5AB0CE}">
      <dgm:prSet phldrT="[Text]" custT="1"/>
      <dgm:spPr>
        <a:ln>
          <a:solidFill>
            <a:schemeClr val="accent1">
              <a:lumMod val="50000"/>
            </a:schemeClr>
          </a:solidFill>
        </a:ln>
      </dgm:spPr>
      <dgm:t>
        <a:bodyPr/>
        <a:lstStyle/>
        <a:p>
          <a:pPr algn="l"/>
          <a:r>
            <a:rPr lang="en-US" sz="2800" dirty="0" smtClean="0">
              <a:latin typeface="Cambria" pitchFamily="18" charset="0"/>
            </a:rPr>
            <a:t>Balance 10% on verification of documents within 3 months from close of the year.</a:t>
          </a:r>
          <a:endParaRPr lang="en-US" sz="2800" dirty="0">
            <a:latin typeface="Cambria" pitchFamily="18" charset="0"/>
          </a:endParaRPr>
        </a:p>
      </dgm:t>
    </dgm:pt>
    <dgm:pt modelId="{C9D0A26F-4BEF-42D1-8D09-307A306B81FF}" type="parTrans" cxnId="{117C30DE-6E3A-4201-82A8-C928FD9FB0C3}">
      <dgm:prSet/>
      <dgm:spPr/>
      <dgm:t>
        <a:bodyPr/>
        <a:lstStyle/>
        <a:p>
          <a:endParaRPr lang="en-US"/>
        </a:p>
      </dgm:t>
    </dgm:pt>
    <dgm:pt modelId="{EB58B53C-95F5-4A67-89EA-EB79F4A8D48C}" type="sibTrans" cxnId="{117C30DE-6E3A-4201-82A8-C928FD9FB0C3}">
      <dgm:prSet/>
      <dgm:spPr/>
      <dgm:t>
        <a:bodyPr/>
        <a:lstStyle/>
        <a:p>
          <a:endParaRPr lang="en-US"/>
        </a:p>
      </dgm:t>
    </dgm:pt>
    <dgm:pt modelId="{4E9F04E6-8C07-4F52-96A5-C5DE4DB594E0}">
      <dgm:prSet phldrT="[Text]" custT="1"/>
      <dgm:spPr>
        <a:ln>
          <a:solidFill>
            <a:schemeClr val="accent1">
              <a:lumMod val="50000"/>
            </a:schemeClr>
          </a:solidFill>
        </a:ln>
      </dgm:spPr>
      <dgm:t>
        <a:bodyPr/>
        <a:lstStyle/>
        <a:p>
          <a:pPr algn="l"/>
          <a:r>
            <a:rPr lang="en-US" sz="2800" dirty="0" smtClean="0">
              <a:latin typeface="Cambria" pitchFamily="18" charset="0"/>
            </a:rPr>
            <a:t>Almost akin to existing system.</a:t>
          </a:r>
          <a:endParaRPr lang="en-US" sz="2800" dirty="0">
            <a:latin typeface="Cambria" pitchFamily="18" charset="0"/>
          </a:endParaRPr>
        </a:p>
      </dgm:t>
    </dgm:pt>
    <dgm:pt modelId="{093A1151-C7E3-4BAD-BAA7-01988C6EB830}" type="parTrans" cxnId="{4745F87D-F44E-49A8-AD69-448A030CCB7F}">
      <dgm:prSet/>
      <dgm:spPr/>
      <dgm:t>
        <a:bodyPr/>
        <a:lstStyle/>
        <a:p>
          <a:endParaRPr lang="en-US"/>
        </a:p>
      </dgm:t>
    </dgm:pt>
    <dgm:pt modelId="{7FCD20F4-07F2-4FA9-9A6D-ECDAB63AFB7B}" type="sibTrans" cxnId="{4745F87D-F44E-49A8-AD69-448A030CCB7F}">
      <dgm:prSet/>
      <dgm:spPr/>
      <dgm:t>
        <a:bodyPr/>
        <a:lstStyle/>
        <a:p>
          <a:endParaRPr lang="en-US"/>
        </a:p>
      </dgm:t>
    </dgm:pt>
    <dgm:pt modelId="{C71BD721-407C-49B0-B547-008178D2DAD7}" type="pres">
      <dgm:prSet presAssocID="{9EA921CD-99AB-4DDD-A5D3-7849C7EB88F6}" presName="Name0" presStyleCnt="0">
        <dgm:presLayoutVars>
          <dgm:dir/>
          <dgm:animLvl val="lvl"/>
          <dgm:resizeHandles val="exact"/>
        </dgm:presLayoutVars>
      </dgm:prSet>
      <dgm:spPr/>
      <dgm:t>
        <a:bodyPr/>
        <a:lstStyle/>
        <a:p>
          <a:endParaRPr lang="en-US"/>
        </a:p>
      </dgm:t>
    </dgm:pt>
    <dgm:pt modelId="{2940262C-AE99-4130-8512-8C6931F5B782}" type="pres">
      <dgm:prSet presAssocID="{4E9F04E6-8C07-4F52-96A5-C5DE4DB594E0}" presName="boxAndChildren" presStyleCnt="0"/>
      <dgm:spPr/>
    </dgm:pt>
    <dgm:pt modelId="{D119194D-5DAE-438C-B71F-7D51420A5BBA}" type="pres">
      <dgm:prSet presAssocID="{4E9F04E6-8C07-4F52-96A5-C5DE4DB594E0}" presName="parentTextBox" presStyleLbl="node1" presStyleIdx="0" presStyleCnt="3"/>
      <dgm:spPr/>
      <dgm:t>
        <a:bodyPr/>
        <a:lstStyle/>
        <a:p>
          <a:endParaRPr lang="en-US"/>
        </a:p>
      </dgm:t>
    </dgm:pt>
    <dgm:pt modelId="{DD245031-A9E8-481D-BF4C-86EB2CD76E41}" type="pres">
      <dgm:prSet presAssocID="{EB58B53C-95F5-4A67-89EA-EB79F4A8D48C}" presName="sp" presStyleCnt="0"/>
      <dgm:spPr/>
    </dgm:pt>
    <dgm:pt modelId="{E7A08C93-F9BE-4D52-8F2D-27B20138BFF4}" type="pres">
      <dgm:prSet presAssocID="{12CE0686-6043-4650-886C-2C57BA5AB0CE}" presName="arrowAndChildren" presStyleCnt="0"/>
      <dgm:spPr/>
    </dgm:pt>
    <dgm:pt modelId="{9875DC99-0CEB-4FE2-8573-E0E3BE499304}" type="pres">
      <dgm:prSet presAssocID="{12CE0686-6043-4650-886C-2C57BA5AB0CE}" presName="parentTextArrow" presStyleLbl="node1" presStyleIdx="1" presStyleCnt="3"/>
      <dgm:spPr/>
      <dgm:t>
        <a:bodyPr/>
        <a:lstStyle/>
        <a:p>
          <a:endParaRPr lang="en-US"/>
        </a:p>
      </dgm:t>
    </dgm:pt>
    <dgm:pt modelId="{C6613D20-DF80-4F32-AF12-47364BD3D3CB}" type="pres">
      <dgm:prSet presAssocID="{642CEED4-F05A-4F7A-BFCE-25256FE71C3A}" presName="sp" presStyleCnt="0"/>
      <dgm:spPr/>
    </dgm:pt>
    <dgm:pt modelId="{F8700537-3725-42AC-BB97-CA9A5D114341}" type="pres">
      <dgm:prSet presAssocID="{EE210CB2-D3D8-4A1B-B1CF-D191EF0EDB24}" presName="arrowAndChildren" presStyleCnt="0"/>
      <dgm:spPr/>
    </dgm:pt>
    <dgm:pt modelId="{B657F00A-F45D-4FD0-A454-006CF6C30D92}" type="pres">
      <dgm:prSet presAssocID="{EE210CB2-D3D8-4A1B-B1CF-D191EF0EDB24}" presName="parentTextArrow" presStyleLbl="node1" presStyleIdx="2" presStyleCnt="3"/>
      <dgm:spPr/>
      <dgm:t>
        <a:bodyPr/>
        <a:lstStyle/>
        <a:p>
          <a:endParaRPr lang="en-US"/>
        </a:p>
      </dgm:t>
    </dgm:pt>
  </dgm:ptLst>
  <dgm:cxnLst>
    <dgm:cxn modelId="{E6A69708-89E0-453F-AA18-E2ED57939F3A}" type="presOf" srcId="{9EA921CD-99AB-4DDD-A5D3-7849C7EB88F6}" destId="{C71BD721-407C-49B0-B547-008178D2DAD7}" srcOrd="0" destOrd="0" presId="urn:microsoft.com/office/officeart/2005/8/layout/process4"/>
    <dgm:cxn modelId="{4745F87D-F44E-49A8-AD69-448A030CCB7F}" srcId="{9EA921CD-99AB-4DDD-A5D3-7849C7EB88F6}" destId="{4E9F04E6-8C07-4F52-96A5-C5DE4DB594E0}" srcOrd="2" destOrd="0" parTransId="{093A1151-C7E3-4BAD-BAA7-01988C6EB830}" sibTransId="{7FCD20F4-07F2-4FA9-9A6D-ECDAB63AFB7B}"/>
    <dgm:cxn modelId="{22D989DB-F887-4C82-93D5-8D77DDAF92E8}" srcId="{9EA921CD-99AB-4DDD-A5D3-7849C7EB88F6}" destId="{EE210CB2-D3D8-4A1B-B1CF-D191EF0EDB24}" srcOrd="0" destOrd="0" parTransId="{F042676E-04F7-4C60-92D5-57DCA666C0D7}" sibTransId="{642CEED4-F05A-4F7A-BFCE-25256FE71C3A}"/>
    <dgm:cxn modelId="{117C30DE-6E3A-4201-82A8-C928FD9FB0C3}" srcId="{9EA921CD-99AB-4DDD-A5D3-7849C7EB88F6}" destId="{12CE0686-6043-4650-886C-2C57BA5AB0CE}" srcOrd="1" destOrd="0" parTransId="{C9D0A26F-4BEF-42D1-8D09-307A306B81FF}" sibTransId="{EB58B53C-95F5-4A67-89EA-EB79F4A8D48C}"/>
    <dgm:cxn modelId="{07EC76B0-3543-4F60-A5EA-30562BEF949D}" type="presOf" srcId="{4E9F04E6-8C07-4F52-96A5-C5DE4DB594E0}" destId="{D119194D-5DAE-438C-B71F-7D51420A5BBA}" srcOrd="0" destOrd="0" presId="urn:microsoft.com/office/officeart/2005/8/layout/process4"/>
    <dgm:cxn modelId="{3DA3B931-61EC-416F-BABA-4FD84492EF26}" type="presOf" srcId="{12CE0686-6043-4650-886C-2C57BA5AB0CE}" destId="{9875DC99-0CEB-4FE2-8573-E0E3BE499304}" srcOrd="0" destOrd="0" presId="urn:microsoft.com/office/officeart/2005/8/layout/process4"/>
    <dgm:cxn modelId="{4C214288-4F8C-4484-A6EF-95D4D1428534}" type="presOf" srcId="{EE210CB2-D3D8-4A1B-B1CF-D191EF0EDB24}" destId="{B657F00A-F45D-4FD0-A454-006CF6C30D92}" srcOrd="0" destOrd="0" presId="urn:microsoft.com/office/officeart/2005/8/layout/process4"/>
    <dgm:cxn modelId="{468B5383-7E43-4686-80E6-2AD0ECBA311C}" type="presParOf" srcId="{C71BD721-407C-49B0-B547-008178D2DAD7}" destId="{2940262C-AE99-4130-8512-8C6931F5B782}" srcOrd="0" destOrd="0" presId="urn:microsoft.com/office/officeart/2005/8/layout/process4"/>
    <dgm:cxn modelId="{9201F5EA-B652-471A-84C3-A9AA01815D03}" type="presParOf" srcId="{2940262C-AE99-4130-8512-8C6931F5B782}" destId="{D119194D-5DAE-438C-B71F-7D51420A5BBA}" srcOrd="0" destOrd="0" presId="urn:microsoft.com/office/officeart/2005/8/layout/process4"/>
    <dgm:cxn modelId="{B2A34D13-5A99-46BF-ABC1-9BD13FF947EF}" type="presParOf" srcId="{C71BD721-407C-49B0-B547-008178D2DAD7}" destId="{DD245031-A9E8-481D-BF4C-86EB2CD76E41}" srcOrd="1" destOrd="0" presId="urn:microsoft.com/office/officeart/2005/8/layout/process4"/>
    <dgm:cxn modelId="{5824D8DB-6859-4F15-9989-50A340BE7CD8}" type="presParOf" srcId="{C71BD721-407C-49B0-B547-008178D2DAD7}" destId="{E7A08C93-F9BE-4D52-8F2D-27B20138BFF4}" srcOrd="2" destOrd="0" presId="urn:microsoft.com/office/officeart/2005/8/layout/process4"/>
    <dgm:cxn modelId="{599D6695-D715-4EE4-9874-D37FE86E4529}" type="presParOf" srcId="{E7A08C93-F9BE-4D52-8F2D-27B20138BFF4}" destId="{9875DC99-0CEB-4FE2-8573-E0E3BE499304}" srcOrd="0" destOrd="0" presId="urn:microsoft.com/office/officeart/2005/8/layout/process4"/>
    <dgm:cxn modelId="{0ACDA222-827E-4F7D-9794-0793B7F9CD70}" type="presParOf" srcId="{C71BD721-407C-49B0-B547-008178D2DAD7}" destId="{C6613D20-DF80-4F32-AF12-47364BD3D3CB}" srcOrd="3" destOrd="0" presId="urn:microsoft.com/office/officeart/2005/8/layout/process4"/>
    <dgm:cxn modelId="{73CB42EE-F481-4E68-89D7-1CD90391C94C}" type="presParOf" srcId="{C71BD721-407C-49B0-B547-008178D2DAD7}" destId="{F8700537-3725-42AC-BB97-CA9A5D114341}" srcOrd="4" destOrd="0" presId="urn:microsoft.com/office/officeart/2005/8/layout/process4"/>
    <dgm:cxn modelId="{2CDC3D94-864F-485C-88B5-B12861B3926F}" type="presParOf" srcId="{F8700537-3725-42AC-BB97-CA9A5D114341}" destId="{B657F00A-F45D-4FD0-A454-006CF6C30D92}"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C6FB680D-ED88-4E62-A7FC-FFB012D239F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C51CB02-A44D-44E6-80CD-901131E499A1}">
      <dgm:prSet phldrT="[Text]" custT="1"/>
      <dgm:spPr>
        <a:ln>
          <a:solidFill>
            <a:schemeClr val="accent1">
              <a:lumMod val="50000"/>
            </a:schemeClr>
          </a:solidFill>
        </a:ln>
      </dgm:spPr>
      <dgm:t>
        <a:bodyPr/>
        <a:lstStyle/>
        <a:p>
          <a:pPr algn="l"/>
          <a:r>
            <a:rPr lang="en-US" sz="2400" dirty="0" smtClean="0">
              <a:latin typeface="Cambria" pitchFamily="18" charset="0"/>
            </a:rPr>
            <a:t>Entire refund be processed within time frame</a:t>
          </a:r>
          <a:endParaRPr lang="en-US" sz="1900" dirty="0"/>
        </a:p>
      </dgm:t>
    </dgm:pt>
    <dgm:pt modelId="{8228558A-F0F8-43DD-BF99-69ACA44BE0F5}" type="parTrans" cxnId="{51E73384-757A-4868-B207-934732A88053}">
      <dgm:prSet/>
      <dgm:spPr/>
      <dgm:t>
        <a:bodyPr/>
        <a:lstStyle/>
        <a:p>
          <a:endParaRPr lang="en-US"/>
        </a:p>
      </dgm:t>
    </dgm:pt>
    <dgm:pt modelId="{F757EB7B-DA7E-425C-B3AE-96FE05C900FB}" type="sibTrans" cxnId="{51E73384-757A-4868-B207-934732A88053}">
      <dgm:prSet/>
      <dgm:spPr/>
      <dgm:t>
        <a:bodyPr/>
        <a:lstStyle/>
        <a:p>
          <a:endParaRPr lang="en-US"/>
        </a:p>
      </dgm:t>
    </dgm:pt>
    <dgm:pt modelId="{3A320774-BA1C-4A04-B92A-37F3C74C05C1}">
      <dgm:prSet phldrT="[Text]" custT="1"/>
      <dgm:spPr>
        <a:ln>
          <a:solidFill>
            <a:schemeClr val="accent1">
              <a:lumMod val="50000"/>
            </a:schemeClr>
          </a:solidFill>
        </a:ln>
      </dgm:spPr>
      <dgm:t>
        <a:bodyPr/>
        <a:lstStyle/>
        <a:p>
          <a:pPr algn="l"/>
          <a:r>
            <a:rPr lang="en-US" sz="2400" dirty="0" smtClean="0">
              <a:latin typeface="Cambria" pitchFamily="18" charset="0"/>
            </a:rPr>
            <a:t>BRC goods &amp; services a post facto verification</a:t>
          </a:r>
          <a:endParaRPr lang="en-US" sz="2400" dirty="0">
            <a:latin typeface="Cambria" pitchFamily="18" charset="0"/>
          </a:endParaRPr>
        </a:p>
      </dgm:t>
    </dgm:pt>
    <dgm:pt modelId="{85ADD180-D3E7-48E4-A40E-1B1594E43E22}" type="parTrans" cxnId="{1FAF207C-0852-4C6F-AC1E-943EFEECAE8F}">
      <dgm:prSet/>
      <dgm:spPr/>
      <dgm:t>
        <a:bodyPr/>
        <a:lstStyle/>
        <a:p>
          <a:endParaRPr lang="en-US"/>
        </a:p>
      </dgm:t>
    </dgm:pt>
    <dgm:pt modelId="{B7DC0F7B-6164-4AB7-9CDF-BD6B294A8B83}" type="sibTrans" cxnId="{1FAF207C-0852-4C6F-AC1E-943EFEECAE8F}">
      <dgm:prSet/>
      <dgm:spPr/>
      <dgm:t>
        <a:bodyPr/>
        <a:lstStyle/>
        <a:p>
          <a:endParaRPr lang="en-US"/>
        </a:p>
      </dgm:t>
    </dgm:pt>
    <dgm:pt modelId="{771A7FC5-352D-4189-959D-FBF63442358B}">
      <dgm:prSet custT="1"/>
      <dgm:spPr>
        <a:ln>
          <a:solidFill>
            <a:schemeClr val="accent1">
              <a:lumMod val="50000"/>
            </a:schemeClr>
          </a:solidFill>
        </a:ln>
      </dgm:spPr>
      <dgm:t>
        <a:bodyPr/>
        <a:lstStyle/>
        <a:p>
          <a:pPr algn="l"/>
          <a:r>
            <a:rPr lang="en-US" sz="2400" dirty="0" smtClean="0">
              <a:latin typeface="Cambria" pitchFamily="18" charset="0"/>
            </a:rPr>
            <a:t>Refund:</a:t>
          </a:r>
        </a:p>
        <a:p>
          <a:pPr algn="l"/>
          <a:r>
            <a:rPr lang="en-US" sz="2400" dirty="0" smtClean="0">
              <a:latin typeface="Cambria" pitchFamily="18" charset="0"/>
            </a:rPr>
            <a:t>1. IGST by the Center</a:t>
          </a:r>
        </a:p>
        <a:p>
          <a:pPr algn="l"/>
          <a:r>
            <a:rPr lang="en-US" sz="2400" dirty="0" smtClean="0">
              <a:latin typeface="Cambria" pitchFamily="18" charset="0"/>
            </a:rPr>
            <a:t>2. CGST/SGST by respective state</a:t>
          </a:r>
        </a:p>
        <a:p>
          <a:pPr algn="l"/>
          <a:endParaRPr lang="en-US" sz="900" dirty="0"/>
        </a:p>
      </dgm:t>
    </dgm:pt>
    <dgm:pt modelId="{655C96D6-6D2E-42E4-82B0-0159FD733103}" type="parTrans" cxnId="{5197501D-32D7-422E-961D-AFD82A796901}">
      <dgm:prSet/>
      <dgm:spPr/>
      <dgm:t>
        <a:bodyPr/>
        <a:lstStyle/>
        <a:p>
          <a:endParaRPr lang="en-US"/>
        </a:p>
      </dgm:t>
    </dgm:pt>
    <dgm:pt modelId="{0C7924A4-D595-4501-A80F-9B53F187C038}" type="sibTrans" cxnId="{5197501D-32D7-422E-961D-AFD82A796901}">
      <dgm:prSet/>
      <dgm:spPr/>
      <dgm:t>
        <a:bodyPr/>
        <a:lstStyle/>
        <a:p>
          <a:endParaRPr lang="en-US"/>
        </a:p>
      </dgm:t>
    </dgm:pt>
    <dgm:pt modelId="{D075BE3F-6B46-4F33-841E-7ED9B2D3692B}">
      <dgm:prSet custT="1"/>
      <dgm:spPr>
        <a:ln>
          <a:solidFill>
            <a:schemeClr val="accent1">
              <a:lumMod val="50000"/>
            </a:schemeClr>
          </a:solidFill>
        </a:ln>
      </dgm:spPr>
      <dgm:t>
        <a:bodyPr/>
        <a:lstStyle/>
        <a:p>
          <a:pPr algn="l"/>
          <a:r>
            <a:rPr lang="en-US" sz="2400" dirty="0" smtClean="0">
              <a:latin typeface="Cambria" pitchFamily="18" charset="0"/>
            </a:rPr>
            <a:t>Provision of  Self Certification  under a Threshold limit.</a:t>
          </a:r>
          <a:endParaRPr lang="en-US" sz="2400" dirty="0">
            <a:latin typeface="Cambria" pitchFamily="18" charset="0"/>
          </a:endParaRPr>
        </a:p>
      </dgm:t>
    </dgm:pt>
    <dgm:pt modelId="{19ECA33D-3E6B-4D05-BB90-3AE5D2057DB6}" type="parTrans" cxnId="{EF1D4077-B2F6-49CE-A5C2-65452E368DFC}">
      <dgm:prSet/>
      <dgm:spPr/>
      <dgm:t>
        <a:bodyPr/>
        <a:lstStyle/>
        <a:p>
          <a:endParaRPr lang="en-US"/>
        </a:p>
      </dgm:t>
    </dgm:pt>
    <dgm:pt modelId="{6746291C-AD33-4B45-8044-120933A3AE6E}" type="sibTrans" cxnId="{EF1D4077-B2F6-49CE-A5C2-65452E368DFC}">
      <dgm:prSet/>
      <dgm:spPr/>
      <dgm:t>
        <a:bodyPr/>
        <a:lstStyle/>
        <a:p>
          <a:endParaRPr lang="en-US"/>
        </a:p>
      </dgm:t>
    </dgm:pt>
    <dgm:pt modelId="{C9C0950C-B5EC-4CB5-9019-C4AB26211265}">
      <dgm:prSet custT="1"/>
      <dgm:spPr>
        <a:ln>
          <a:solidFill>
            <a:schemeClr val="accent1">
              <a:lumMod val="50000"/>
            </a:schemeClr>
          </a:solidFill>
        </a:ln>
      </dgm:spPr>
      <dgm:t>
        <a:bodyPr/>
        <a:lstStyle/>
        <a:p>
          <a:pPr algn="l"/>
          <a:r>
            <a:rPr lang="en-US" sz="2400" dirty="0" smtClean="0">
              <a:latin typeface="Cambria" pitchFamily="18" charset="0"/>
            </a:rPr>
            <a:t>Interest @6% if refund is not processed within 90 days </a:t>
          </a:r>
          <a:endParaRPr lang="en-US" sz="2400" dirty="0">
            <a:latin typeface="Cambria" pitchFamily="18" charset="0"/>
          </a:endParaRPr>
        </a:p>
      </dgm:t>
    </dgm:pt>
    <dgm:pt modelId="{D22EBDA9-7559-4F20-B53F-72FC089C5370}" type="parTrans" cxnId="{868275B3-D154-489F-BDD8-4EA70EB10923}">
      <dgm:prSet/>
      <dgm:spPr/>
      <dgm:t>
        <a:bodyPr/>
        <a:lstStyle/>
        <a:p>
          <a:endParaRPr lang="en-US"/>
        </a:p>
      </dgm:t>
    </dgm:pt>
    <dgm:pt modelId="{670BCF85-3078-4E47-963E-4DF9B7E7C469}" type="sibTrans" cxnId="{868275B3-D154-489F-BDD8-4EA70EB10923}">
      <dgm:prSet/>
      <dgm:spPr/>
      <dgm:t>
        <a:bodyPr/>
        <a:lstStyle/>
        <a:p>
          <a:endParaRPr lang="en-US"/>
        </a:p>
      </dgm:t>
    </dgm:pt>
    <dgm:pt modelId="{666317E4-304C-40C8-92A9-94870E377B33}" type="pres">
      <dgm:prSet presAssocID="{C6FB680D-ED88-4E62-A7FC-FFB012D239F6}" presName="Name0" presStyleCnt="0">
        <dgm:presLayoutVars>
          <dgm:dir/>
          <dgm:animLvl val="lvl"/>
          <dgm:resizeHandles val="exact"/>
        </dgm:presLayoutVars>
      </dgm:prSet>
      <dgm:spPr/>
      <dgm:t>
        <a:bodyPr/>
        <a:lstStyle/>
        <a:p>
          <a:endParaRPr lang="en-US"/>
        </a:p>
      </dgm:t>
    </dgm:pt>
    <dgm:pt modelId="{52EA74CA-CC03-4A3A-A93E-8B8323C057F2}" type="pres">
      <dgm:prSet presAssocID="{6C51CB02-A44D-44E6-80CD-901131E499A1}" presName="linNode" presStyleCnt="0"/>
      <dgm:spPr/>
    </dgm:pt>
    <dgm:pt modelId="{0D8A459F-A849-4C0D-A883-744C7FF37ECF}" type="pres">
      <dgm:prSet presAssocID="{6C51CB02-A44D-44E6-80CD-901131E499A1}" presName="parentText" presStyleLbl="node1" presStyleIdx="0" presStyleCnt="5" custScaleX="278049" custScaleY="39895" custLinFactNeighborY="-61">
        <dgm:presLayoutVars>
          <dgm:chMax val="1"/>
          <dgm:bulletEnabled val="1"/>
        </dgm:presLayoutVars>
      </dgm:prSet>
      <dgm:spPr/>
      <dgm:t>
        <a:bodyPr/>
        <a:lstStyle/>
        <a:p>
          <a:endParaRPr lang="en-US"/>
        </a:p>
      </dgm:t>
    </dgm:pt>
    <dgm:pt modelId="{30967AF9-1B00-40D8-B99A-E7FCB5D4E3D7}" type="pres">
      <dgm:prSet presAssocID="{F757EB7B-DA7E-425C-B3AE-96FE05C900FB}" presName="sp" presStyleCnt="0"/>
      <dgm:spPr/>
    </dgm:pt>
    <dgm:pt modelId="{820826E5-839B-400B-87C7-2C708236EB73}" type="pres">
      <dgm:prSet presAssocID="{3A320774-BA1C-4A04-B92A-37F3C74C05C1}" presName="linNode" presStyleCnt="0"/>
      <dgm:spPr/>
    </dgm:pt>
    <dgm:pt modelId="{3D87DCD3-7239-4DC9-9976-0FF4F1D040FD}" type="pres">
      <dgm:prSet presAssocID="{3A320774-BA1C-4A04-B92A-37F3C74C05C1}" presName="parentText" presStyleLbl="node1" presStyleIdx="1" presStyleCnt="5" custScaleX="277778" custScaleY="43738" custLinFactNeighborY="-1354">
        <dgm:presLayoutVars>
          <dgm:chMax val="1"/>
          <dgm:bulletEnabled val="1"/>
        </dgm:presLayoutVars>
      </dgm:prSet>
      <dgm:spPr/>
      <dgm:t>
        <a:bodyPr/>
        <a:lstStyle/>
        <a:p>
          <a:endParaRPr lang="en-US"/>
        </a:p>
      </dgm:t>
    </dgm:pt>
    <dgm:pt modelId="{E0323DDB-62ED-41D1-B463-965C5B36FEC8}" type="pres">
      <dgm:prSet presAssocID="{B7DC0F7B-6164-4AB7-9CDF-BD6B294A8B83}" presName="sp" presStyleCnt="0"/>
      <dgm:spPr/>
    </dgm:pt>
    <dgm:pt modelId="{BE6DFF58-4981-4320-B171-3334BEA0D230}" type="pres">
      <dgm:prSet presAssocID="{771A7FC5-352D-4189-959D-FBF63442358B}" presName="linNode" presStyleCnt="0"/>
      <dgm:spPr/>
    </dgm:pt>
    <dgm:pt modelId="{ABBD0326-F326-4D1C-B39E-0BDD38F1810B}" type="pres">
      <dgm:prSet presAssocID="{771A7FC5-352D-4189-959D-FBF63442358B}" presName="parentText" presStyleLbl="node1" presStyleIdx="2" presStyleCnt="5" custScaleX="277778" custScaleY="83606" custLinFactNeighborY="-1197">
        <dgm:presLayoutVars>
          <dgm:chMax val="1"/>
          <dgm:bulletEnabled val="1"/>
        </dgm:presLayoutVars>
      </dgm:prSet>
      <dgm:spPr/>
      <dgm:t>
        <a:bodyPr/>
        <a:lstStyle/>
        <a:p>
          <a:endParaRPr lang="en-US"/>
        </a:p>
      </dgm:t>
    </dgm:pt>
    <dgm:pt modelId="{D1B0967F-25FC-4D7F-AA8D-EAAD30D6DDB0}" type="pres">
      <dgm:prSet presAssocID="{0C7924A4-D595-4501-A80F-9B53F187C038}" presName="sp" presStyleCnt="0"/>
      <dgm:spPr/>
    </dgm:pt>
    <dgm:pt modelId="{54E3BC5A-9AFD-4AC2-BAF7-529AD1ED53F9}" type="pres">
      <dgm:prSet presAssocID="{D075BE3F-6B46-4F33-841E-7ED9B2D3692B}" presName="linNode" presStyleCnt="0"/>
      <dgm:spPr/>
    </dgm:pt>
    <dgm:pt modelId="{A3F50408-CAC0-4273-94F1-174D4D1CCF97}" type="pres">
      <dgm:prSet presAssocID="{D075BE3F-6B46-4F33-841E-7ED9B2D3692B}" presName="parentText" presStyleLbl="node1" presStyleIdx="3" presStyleCnt="5" custScaleX="277778" custScaleY="32174" custLinFactNeighborY="341">
        <dgm:presLayoutVars>
          <dgm:chMax val="1"/>
          <dgm:bulletEnabled val="1"/>
        </dgm:presLayoutVars>
      </dgm:prSet>
      <dgm:spPr/>
      <dgm:t>
        <a:bodyPr/>
        <a:lstStyle/>
        <a:p>
          <a:endParaRPr lang="en-US"/>
        </a:p>
      </dgm:t>
    </dgm:pt>
    <dgm:pt modelId="{7486D24D-BA95-4901-A65E-5ABEC9DFEED7}" type="pres">
      <dgm:prSet presAssocID="{6746291C-AD33-4B45-8044-120933A3AE6E}" presName="sp" presStyleCnt="0"/>
      <dgm:spPr/>
    </dgm:pt>
    <dgm:pt modelId="{D1E4896D-E542-4654-A873-212392AC9DA7}" type="pres">
      <dgm:prSet presAssocID="{C9C0950C-B5EC-4CB5-9019-C4AB26211265}" presName="linNode" presStyleCnt="0"/>
      <dgm:spPr/>
    </dgm:pt>
    <dgm:pt modelId="{16220F99-08EC-47B8-9C00-2D9371B17CBD}" type="pres">
      <dgm:prSet presAssocID="{C9C0950C-B5EC-4CB5-9019-C4AB26211265}" presName="parentText" presStyleLbl="node1" presStyleIdx="4" presStyleCnt="5" custScaleX="277778" custScaleY="33687" custLinFactNeighborY="6252">
        <dgm:presLayoutVars>
          <dgm:chMax val="1"/>
          <dgm:bulletEnabled val="1"/>
        </dgm:presLayoutVars>
      </dgm:prSet>
      <dgm:spPr/>
      <dgm:t>
        <a:bodyPr/>
        <a:lstStyle/>
        <a:p>
          <a:endParaRPr lang="en-US"/>
        </a:p>
      </dgm:t>
    </dgm:pt>
  </dgm:ptLst>
  <dgm:cxnLst>
    <dgm:cxn modelId="{2FEBAFF0-CC88-4566-9B2B-9C50C232ABCF}" type="presOf" srcId="{771A7FC5-352D-4189-959D-FBF63442358B}" destId="{ABBD0326-F326-4D1C-B39E-0BDD38F1810B}" srcOrd="0" destOrd="0" presId="urn:microsoft.com/office/officeart/2005/8/layout/vList5"/>
    <dgm:cxn modelId="{50C7DCC8-9540-4481-BA80-786283E0C82D}" type="presOf" srcId="{C6FB680D-ED88-4E62-A7FC-FFB012D239F6}" destId="{666317E4-304C-40C8-92A9-94870E377B33}" srcOrd="0" destOrd="0" presId="urn:microsoft.com/office/officeart/2005/8/layout/vList5"/>
    <dgm:cxn modelId="{5197501D-32D7-422E-961D-AFD82A796901}" srcId="{C6FB680D-ED88-4E62-A7FC-FFB012D239F6}" destId="{771A7FC5-352D-4189-959D-FBF63442358B}" srcOrd="2" destOrd="0" parTransId="{655C96D6-6D2E-42E4-82B0-0159FD733103}" sibTransId="{0C7924A4-D595-4501-A80F-9B53F187C038}"/>
    <dgm:cxn modelId="{868275B3-D154-489F-BDD8-4EA70EB10923}" srcId="{C6FB680D-ED88-4E62-A7FC-FFB012D239F6}" destId="{C9C0950C-B5EC-4CB5-9019-C4AB26211265}" srcOrd="4" destOrd="0" parTransId="{D22EBDA9-7559-4F20-B53F-72FC089C5370}" sibTransId="{670BCF85-3078-4E47-963E-4DF9B7E7C469}"/>
    <dgm:cxn modelId="{EF1D4077-B2F6-49CE-A5C2-65452E368DFC}" srcId="{C6FB680D-ED88-4E62-A7FC-FFB012D239F6}" destId="{D075BE3F-6B46-4F33-841E-7ED9B2D3692B}" srcOrd="3" destOrd="0" parTransId="{19ECA33D-3E6B-4D05-BB90-3AE5D2057DB6}" sibTransId="{6746291C-AD33-4B45-8044-120933A3AE6E}"/>
    <dgm:cxn modelId="{51E73384-757A-4868-B207-934732A88053}" srcId="{C6FB680D-ED88-4E62-A7FC-FFB012D239F6}" destId="{6C51CB02-A44D-44E6-80CD-901131E499A1}" srcOrd="0" destOrd="0" parTransId="{8228558A-F0F8-43DD-BF99-69ACA44BE0F5}" sibTransId="{F757EB7B-DA7E-425C-B3AE-96FE05C900FB}"/>
    <dgm:cxn modelId="{1FAF207C-0852-4C6F-AC1E-943EFEECAE8F}" srcId="{C6FB680D-ED88-4E62-A7FC-FFB012D239F6}" destId="{3A320774-BA1C-4A04-B92A-37F3C74C05C1}" srcOrd="1" destOrd="0" parTransId="{85ADD180-D3E7-48E4-A40E-1B1594E43E22}" sibTransId="{B7DC0F7B-6164-4AB7-9CDF-BD6B294A8B83}"/>
    <dgm:cxn modelId="{BCF112D6-DA2D-41E3-B7C9-5E1F757AAE4B}" type="presOf" srcId="{C9C0950C-B5EC-4CB5-9019-C4AB26211265}" destId="{16220F99-08EC-47B8-9C00-2D9371B17CBD}" srcOrd="0" destOrd="0" presId="urn:microsoft.com/office/officeart/2005/8/layout/vList5"/>
    <dgm:cxn modelId="{4129D2B1-41EA-44E7-BCA2-3DD0431705DB}" type="presOf" srcId="{6C51CB02-A44D-44E6-80CD-901131E499A1}" destId="{0D8A459F-A849-4C0D-A883-744C7FF37ECF}" srcOrd="0" destOrd="0" presId="urn:microsoft.com/office/officeart/2005/8/layout/vList5"/>
    <dgm:cxn modelId="{99B06F25-AE8B-4D7E-B49F-DCBA2D043C18}" type="presOf" srcId="{D075BE3F-6B46-4F33-841E-7ED9B2D3692B}" destId="{A3F50408-CAC0-4273-94F1-174D4D1CCF97}" srcOrd="0" destOrd="0" presId="urn:microsoft.com/office/officeart/2005/8/layout/vList5"/>
    <dgm:cxn modelId="{35D375A9-DA6B-405F-A2EC-45FAAD440AE6}" type="presOf" srcId="{3A320774-BA1C-4A04-B92A-37F3C74C05C1}" destId="{3D87DCD3-7239-4DC9-9976-0FF4F1D040FD}" srcOrd="0" destOrd="0" presId="urn:microsoft.com/office/officeart/2005/8/layout/vList5"/>
    <dgm:cxn modelId="{FF65206C-6C15-45CA-97C2-13E14E05F9F9}" type="presParOf" srcId="{666317E4-304C-40C8-92A9-94870E377B33}" destId="{52EA74CA-CC03-4A3A-A93E-8B8323C057F2}" srcOrd="0" destOrd="0" presId="urn:microsoft.com/office/officeart/2005/8/layout/vList5"/>
    <dgm:cxn modelId="{3B3F31C5-026D-4C2E-B7D9-B285F46F44D5}" type="presParOf" srcId="{52EA74CA-CC03-4A3A-A93E-8B8323C057F2}" destId="{0D8A459F-A849-4C0D-A883-744C7FF37ECF}" srcOrd="0" destOrd="0" presId="urn:microsoft.com/office/officeart/2005/8/layout/vList5"/>
    <dgm:cxn modelId="{BE76AD9A-B94B-4A67-A17E-B614AE97F691}" type="presParOf" srcId="{666317E4-304C-40C8-92A9-94870E377B33}" destId="{30967AF9-1B00-40D8-B99A-E7FCB5D4E3D7}" srcOrd="1" destOrd="0" presId="urn:microsoft.com/office/officeart/2005/8/layout/vList5"/>
    <dgm:cxn modelId="{A24EDDCF-23BF-4AD8-9A62-D3CA3B2DC0D2}" type="presParOf" srcId="{666317E4-304C-40C8-92A9-94870E377B33}" destId="{820826E5-839B-400B-87C7-2C708236EB73}" srcOrd="2" destOrd="0" presId="urn:microsoft.com/office/officeart/2005/8/layout/vList5"/>
    <dgm:cxn modelId="{076C6530-F4E9-4889-B5A4-F057A2F239CC}" type="presParOf" srcId="{820826E5-839B-400B-87C7-2C708236EB73}" destId="{3D87DCD3-7239-4DC9-9976-0FF4F1D040FD}" srcOrd="0" destOrd="0" presId="urn:microsoft.com/office/officeart/2005/8/layout/vList5"/>
    <dgm:cxn modelId="{870D8F66-5850-439E-85D0-416E76C36B7C}" type="presParOf" srcId="{666317E4-304C-40C8-92A9-94870E377B33}" destId="{E0323DDB-62ED-41D1-B463-965C5B36FEC8}" srcOrd="3" destOrd="0" presId="urn:microsoft.com/office/officeart/2005/8/layout/vList5"/>
    <dgm:cxn modelId="{C7BC688F-2546-4211-B8E6-7C8412B45B37}" type="presParOf" srcId="{666317E4-304C-40C8-92A9-94870E377B33}" destId="{BE6DFF58-4981-4320-B171-3334BEA0D230}" srcOrd="4" destOrd="0" presId="urn:microsoft.com/office/officeart/2005/8/layout/vList5"/>
    <dgm:cxn modelId="{5BC51204-E829-4F45-8DC3-1BF46B1D8DFB}" type="presParOf" srcId="{BE6DFF58-4981-4320-B171-3334BEA0D230}" destId="{ABBD0326-F326-4D1C-B39E-0BDD38F1810B}" srcOrd="0" destOrd="0" presId="urn:microsoft.com/office/officeart/2005/8/layout/vList5"/>
    <dgm:cxn modelId="{0F49C4A6-5DF8-4929-91DD-3C4CC3AE9F5B}" type="presParOf" srcId="{666317E4-304C-40C8-92A9-94870E377B33}" destId="{D1B0967F-25FC-4D7F-AA8D-EAAD30D6DDB0}" srcOrd="5" destOrd="0" presId="urn:microsoft.com/office/officeart/2005/8/layout/vList5"/>
    <dgm:cxn modelId="{75311C9A-6963-4967-B470-881542A9A392}" type="presParOf" srcId="{666317E4-304C-40C8-92A9-94870E377B33}" destId="{54E3BC5A-9AFD-4AC2-BAF7-529AD1ED53F9}" srcOrd="6" destOrd="0" presId="urn:microsoft.com/office/officeart/2005/8/layout/vList5"/>
    <dgm:cxn modelId="{3B668348-F3D0-400E-84DB-94C190616C95}" type="presParOf" srcId="{54E3BC5A-9AFD-4AC2-BAF7-529AD1ED53F9}" destId="{A3F50408-CAC0-4273-94F1-174D4D1CCF97}" srcOrd="0" destOrd="0" presId="urn:microsoft.com/office/officeart/2005/8/layout/vList5"/>
    <dgm:cxn modelId="{5ADCBC74-953B-4D72-AE0D-ED5DBA974FE4}" type="presParOf" srcId="{666317E4-304C-40C8-92A9-94870E377B33}" destId="{7486D24D-BA95-4901-A65E-5ABEC9DFEED7}" srcOrd="7" destOrd="0" presId="urn:microsoft.com/office/officeart/2005/8/layout/vList5"/>
    <dgm:cxn modelId="{E52C09C2-76D5-4F79-8D41-24F80CC074CE}" type="presParOf" srcId="{666317E4-304C-40C8-92A9-94870E377B33}" destId="{D1E4896D-E542-4654-A873-212392AC9DA7}" srcOrd="8" destOrd="0" presId="urn:microsoft.com/office/officeart/2005/8/layout/vList5"/>
    <dgm:cxn modelId="{F657CF64-F378-459A-BC8F-4A1C102CF2F4}" type="presParOf" srcId="{D1E4896D-E542-4654-A873-212392AC9DA7}" destId="{16220F99-08EC-47B8-9C00-2D9371B17CBD}"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2D645C-39C7-47D6-B1A1-B11FD89D5E87}"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7C6804A9-CC31-45E0-9D32-856EAD3F8B53}">
      <dgm:prSet custT="1">
        <dgm:style>
          <a:lnRef idx="2">
            <a:schemeClr val="accent1"/>
          </a:lnRef>
          <a:fillRef idx="1">
            <a:schemeClr val="lt1"/>
          </a:fillRef>
          <a:effectRef idx="0">
            <a:schemeClr val="accent1"/>
          </a:effectRef>
          <a:fontRef idx="minor">
            <a:schemeClr val="dk1"/>
          </a:fontRef>
        </dgm:style>
      </dgm:prSet>
      <dgm:spPr/>
      <dgm:t>
        <a:bodyPr/>
        <a:lstStyle/>
        <a:p>
          <a:pPr rtl="0"/>
          <a:r>
            <a:rPr lang="en-US" sz="2800" dirty="0" smtClean="0">
              <a:latin typeface="Cambria" pitchFamily="18" charset="0"/>
            </a:rPr>
            <a:t>CGST</a:t>
          </a:r>
          <a:endParaRPr lang="en-US" sz="2800" dirty="0">
            <a:latin typeface="Cambria" pitchFamily="18" charset="0"/>
          </a:endParaRPr>
        </a:p>
      </dgm:t>
    </dgm:pt>
    <dgm:pt modelId="{FD6540A8-D74C-4167-A56A-1CF675A88E1B}" type="parTrans" cxnId="{62929332-B8A6-4807-B927-BF7A56FB0612}">
      <dgm:prSet/>
      <dgm:spPr/>
      <dgm:t>
        <a:bodyPr/>
        <a:lstStyle/>
        <a:p>
          <a:endParaRPr lang="en-US"/>
        </a:p>
      </dgm:t>
    </dgm:pt>
    <dgm:pt modelId="{ABE09B7E-BE6F-4BEB-9CDB-7C395210F871}" type="sibTrans" cxnId="{62929332-B8A6-4807-B927-BF7A56FB0612}">
      <dgm:prSet/>
      <dgm:spPr/>
      <dgm:t>
        <a:bodyPr/>
        <a:lstStyle/>
        <a:p>
          <a:endParaRPr lang="en-US"/>
        </a:p>
      </dgm:t>
    </dgm:pt>
    <dgm:pt modelId="{471C3E65-7F34-4784-821F-3941E129F715}">
      <dgm:prSet custT="1"/>
      <dgm:spPr>
        <a:solidFill>
          <a:schemeClr val="accent1">
            <a:lumMod val="60000"/>
            <a:lumOff val="40000"/>
            <a:alpha val="90000"/>
          </a:schemeClr>
        </a:solidFill>
        <a:ln>
          <a:solidFill>
            <a:schemeClr val="accent1">
              <a:lumMod val="50000"/>
              <a:alpha val="90000"/>
            </a:schemeClr>
          </a:solidFill>
        </a:ln>
      </dgm:spPr>
      <dgm:t>
        <a:bodyPr anchor="ctr"/>
        <a:lstStyle/>
        <a:p>
          <a:pPr rtl="0">
            <a:lnSpc>
              <a:spcPct val="100000"/>
            </a:lnSpc>
          </a:pPr>
          <a:r>
            <a:rPr lang="en-US" sz="1400" dirty="0" smtClean="0">
              <a:latin typeface="Cambria" pitchFamily="18" charset="0"/>
            </a:rPr>
            <a:t>Central Excise</a:t>
          </a:r>
          <a:endParaRPr lang="en-US" sz="1400" dirty="0">
            <a:latin typeface="Cambria" pitchFamily="18" charset="0"/>
          </a:endParaRPr>
        </a:p>
      </dgm:t>
    </dgm:pt>
    <dgm:pt modelId="{E5956B00-7A8A-428B-8DAA-B749DF857F0E}" type="parTrans" cxnId="{88DF2257-1547-4C08-A516-7FA9E966FA30}">
      <dgm:prSet/>
      <dgm:spPr/>
      <dgm:t>
        <a:bodyPr/>
        <a:lstStyle/>
        <a:p>
          <a:endParaRPr lang="en-US"/>
        </a:p>
      </dgm:t>
    </dgm:pt>
    <dgm:pt modelId="{AA5F5DDB-29FB-4E74-9C6E-D9F13BC02E5D}" type="sibTrans" cxnId="{88DF2257-1547-4C08-A516-7FA9E966FA30}">
      <dgm:prSet/>
      <dgm:spPr/>
      <dgm:t>
        <a:bodyPr/>
        <a:lstStyle/>
        <a:p>
          <a:endParaRPr lang="en-US"/>
        </a:p>
      </dgm:t>
    </dgm:pt>
    <dgm:pt modelId="{E4037CE5-9591-401C-AFC1-6711623C294B}">
      <dgm:prSet custT="1"/>
      <dgm:spPr>
        <a:solidFill>
          <a:schemeClr val="accent1">
            <a:lumMod val="60000"/>
            <a:lumOff val="40000"/>
            <a:alpha val="90000"/>
          </a:schemeClr>
        </a:solidFill>
        <a:ln>
          <a:solidFill>
            <a:schemeClr val="accent1">
              <a:lumMod val="50000"/>
              <a:alpha val="90000"/>
            </a:schemeClr>
          </a:solidFill>
        </a:ln>
      </dgm:spPr>
      <dgm:t>
        <a:bodyPr anchor="ctr"/>
        <a:lstStyle/>
        <a:p>
          <a:pPr rtl="0">
            <a:lnSpc>
              <a:spcPct val="100000"/>
            </a:lnSpc>
          </a:pPr>
          <a:r>
            <a:rPr lang="en-US" sz="1400" dirty="0" smtClean="0">
              <a:latin typeface="Cambria" pitchFamily="18" charset="0"/>
            </a:rPr>
            <a:t>Additional duties of Custom (CVD)</a:t>
          </a:r>
          <a:endParaRPr lang="en-US" sz="1400" dirty="0">
            <a:latin typeface="Cambria" pitchFamily="18" charset="0"/>
          </a:endParaRPr>
        </a:p>
      </dgm:t>
    </dgm:pt>
    <dgm:pt modelId="{DFE611D2-F975-4956-9FE1-3F9F2587A1C8}" type="parTrans" cxnId="{BA149F1D-B630-45BE-A463-67AA6F39E908}">
      <dgm:prSet/>
      <dgm:spPr/>
      <dgm:t>
        <a:bodyPr/>
        <a:lstStyle/>
        <a:p>
          <a:endParaRPr lang="en-US"/>
        </a:p>
      </dgm:t>
    </dgm:pt>
    <dgm:pt modelId="{5124D654-9583-4991-8FA2-B3A6C5C1393C}" type="sibTrans" cxnId="{BA149F1D-B630-45BE-A463-67AA6F39E908}">
      <dgm:prSet/>
      <dgm:spPr/>
      <dgm:t>
        <a:bodyPr/>
        <a:lstStyle/>
        <a:p>
          <a:endParaRPr lang="en-US"/>
        </a:p>
      </dgm:t>
    </dgm:pt>
    <dgm:pt modelId="{9309E2F0-43F8-4500-8DE5-7FEEBBFB8E7A}">
      <dgm:prSet custT="1"/>
      <dgm:spPr>
        <a:solidFill>
          <a:schemeClr val="accent1">
            <a:lumMod val="60000"/>
            <a:lumOff val="40000"/>
            <a:alpha val="90000"/>
          </a:schemeClr>
        </a:solidFill>
        <a:ln>
          <a:solidFill>
            <a:schemeClr val="accent1">
              <a:lumMod val="50000"/>
              <a:alpha val="90000"/>
            </a:schemeClr>
          </a:solidFill>
        </a:ln>
      </dgm:spPr>
      <dgm:t>
        <a:bodyPr anchor="ctr"/>
        <a:lstStyle/>
        <a:p>
          <a:pPr rtl="0">
            <a:lnSpc>
              <a:spcPct val="100000"/>
            </a:lnSpc>
          </a:pPr>
          <a:r>
            <a:rPr lang="en-US" sz="1400" dirty="0" smtClean="0">
              <a:latin typeface="Cambria" pitchFamily="18" charset="0"/>
            </a:rPr>
            <a:t>Service Tax</a:t>
          </a:r>
          <a:endParaRPr lang="en-US" sz="1400" dirty="0">
            <a:latin typeface="Cambria" pitchFamily="18" charset="0"/>
          </a:endParaRPr>
        </a:p>
      </dgm:t>
    </dgm:pt>
    <dgm:pt modelId="{34614FEA-BDD1-4EDF-9889-E7BB1FEA5055}" type="parTrans" cxnId="{D63F7A60-DC19-4DF5-8125-310109E15521}">
      <dgm:prSet/>
      <dgm:spPr/>
      <dgm:t>
        <a:bodyPr/>
        <a:lstStyle/>
        <a:p>
          <a:endParaRPr lang="en-US"/>
        </a:p>
      </dgm:t>
    </dgm:pt>
    <dgm:pt modelId="{BF0B8312-8B4B-48CA-841C-74638367DE83}" type="sibTrans" cxnId="{D63F7A60-DC19-4DF5-8125-310109E15521}">
      <dgm:prSet/>
      <dgm:spPr/>
      <dgm:t>
        <a:bodyPr/>
        <a:lstStyle/>
        <a:p>
          <a:endParaRPr lang="en-US"/>
        </a:p>
      </dgm:t>
    </dgm:pt>
    <dgm:pt modelId="{E75DF324-5926-47E3-923D-AAF18F3F0380}">
      <dgm:prSet custT="1">
        <dgm:style>
          <a:lnRef idx="2">
            <a:schemeClr val="accent1"/>
          </a:lnRef>
          <a:fillRef idx="1">
            <a:schemeClr val="lt1"/>
          </a:fillRef>
          <a:effectRef idx="0">
            <a:schemeClr val="accent1"/>
          </a:effectRef>
          <a:fontRef idx="minor">
            <a:schemeClr val="dk1"/>
          </a:fontRef>
        </dgm:style>
      </dgm:prSet>
      <dgm:spPr/>
      <dgm:t>
        <a:bodyPr/>
        <a:lstStyle/>
        <a:p>
          <a:pPr rtl="0"/>
          <a:r>
            <a:rPr lang="en-US" sz="2800" dirty="0" smtClean="0">
              <a:latin typeface="Cambria" pitchFamily="18" charset="0"/>
            </a:rPr>
            <a:t>SGST</a:t>
          </a:r>
          <a:endParaRPr lang="en-US" sz="2800" dirty="0">
            <a:latin typeface="Cambria" pitchFamily="18" charset="0"/>
          </a:endParaRPr>
        </a:p>
      </dgm:t>
    </dgm:pt>
    <dgm:pt modelId="{45E558F6-9BE5-4982-98DB-AFC3081C6D66}" type="parTrans" cxnId="{95926226-EED3-4CF4-BF3D-5106E39F79C0}">
      <dgm:prSet/>
      <dgm:spPr/>
      <dgm:t>
        <a:bodyPr/>
        <a:lstStyle/>
        <a:p>
          <a:endParaRPr lang="en-US"/>
        </a:p>
      </dgm:t>
    </dgm:pt>
    <dgm:pt modelId="{673CDE10-DD51-4086-8CFB-6E0E2AC0CBD3}" type="sibTrans" cxnId="{95926226-EED3-4CF4-BF3D-5106E39F79C0}">
      <dgm:prSet/>
      <dgm:spPr/>
      <dgm:t>
        <a:bodyPr/>
        <a:lstStyle/>
        <a:p>
          <a:endParaRPr lang="en-US"/>
        </a:p>
      </dgm:t>
    </dgm:pt>
    <dgm:pt modelId="{A1448E71-254E-46A8-B59C-6597B26BF322}">
      <dgm:prSet custT="1"/>
      <dgm:spPr>
        <a:solidFill>
          <a:schemeClr val="accent3">
            <a:lumMod val="40000"/>
            <a:lumOff val="60000"/>
            <a:alpha val="90000"/>
          </a:schemeClr>
        </a:solidFill>
        <a:ln>
          <a:solidFill>
            <a:schemeClr val="accent1">
              <a:lumMod val="50000"/>
              <a:alpha val="90000"/>
            </a:schemeClr>
          </a:solidFill>
        </a:ln>
      </dgm:spPr>
      <dgm:t>
        <a:bodyPr/>
        <a:lstStyle/>
        <a:p>
          <a:pPr rtl="0">
            <a:lnSpc>
              <a:spcPct val="100000"/>
            </a:lnSpc>
          </a:pPr>
          <a:r>
            <a:rPr lang="en-US" sz="1400" dirty="0" smtClean="0">
              <a:latin typeface="Cambria" pitchFamily="18" charset="0"/>
            </a:rPr>
            <a:t>VAT/sales tax</a:t>
          </a:r>
          <a:endParaRPr lang="en-US" sz="1400" dirty="0">
            <a:latin typeface="Cambria" pitchFamily="18" charset="0"/>
          </a:endParaRPr>
        </a:p>
      </dgm:t>
    </dgm:pt>
    <dgm:pt modelId="{DF39BD2E-59A6-410F-8977-A3276F67079C}" type="parTrans" cxnId="{C01438E1-B7C5-4128-985A-98526197B07F}">
      <dgm:prSet/>
      <dgm:spPr/>
      <dgm:t>
        <a:bodyPr/>
        <a:lstStyle/>
        <a:p>
          <a:endParaRPr lang="en-US"/>
        </a:p>
      </dgm:t>
    </dgm:pt>
    <dgm:pt modelId="{FDFD56ED-086E-4304-93FB-1D0F141167DE}" type="sibTrans" cxnId="{C01438E1-B7C5-4128-985A-98526197B07F}">
      <dgm:prSet/>
      <dgm:spPr/>
      <dgm:t>
        <a:bodyPr/>
        <a:lstStyle/>
        <a:p>
          <a:endParaRPr lang="en-US"/>
        </a:p>
      </dgm:t>
    </dgm:pt>
    <dgm:pt modelId="{63985F0E-F713-4FCB-BA58-83EEA9AC0101}">
      <dgm:prSet custT="1"/>
      <dgm:spPr>
        <a:solidFill>
          <a:schemeClr val="accent3">
            <a:lumMod val="40000"/>
            <a:lumOff val="60000"/>
            <a:alpha val="90000"/>
          </a:schemeClr>
        </a:solidFill>
        <a:ln>
          <a:solidFill>
            <a:schemeClr val="accent1">
              <a:lumMod val="50000"/>
              <a:alpha val="90000"/>
            </a:schemeClr>
          </a:solidFill>
        </a:ln>
      </dgm:spPr>
      <dgm:t>
        <a:bodyPr/>
        <a:lstStyle/>
        <a:p>
          <a:pPr rtl="0">
            <a:lnSpc>
              <a:spcPct val="100000"/>
            </a:lnSpc>
          </a:pPr>
          <a:r>
            <a:rPr lang="en-US" sz="1400" dirty="0" smtClean="0">
              <a:latin typeface="Cambria" pitchFamily="18" charset="0"/>
            </a:rPr>
            <a:t>Entertainment Tax</a:t>
          </a:r>
          <a:endParaRPr lang="en-US" sz="1400" dirty="0">
            <a:latin typeface="Cambria" pitchFamily="18" charset="0"/>
          </a:endParaRPr>
        </a:p>
      </dgm:t>
    </dgm:pt>
    <dgm:pt modelId="{2E6F935A-90A5-4672-AAC1-54757FC2E1CC}" type="parTrans" cxnId="{1D0BFBE6-57EA-41DD-AE01-74BA3DDFBCE5}">
      <dgm:prSet/>
      <dgm:spPr/>
      <dgm:t>
        <a:bodyPr/>
        <a:lstStyle/>
        <a:p>
          <a:endParaRPr lang="en-US"/>
        </a:p>
      </dgm:t>
    </dgm:pt>
    <dgm:pt modelId="{C7E978D0-294E-4107-8838-EB98E685FE0B}" type="sibTrans" cxnId="{1D0BFBE6-57EA-41DD-AE01-74BA3DDFBCE5}">
      <dgm:prSet/>
      <dgm:spPr/>
      <dgm:t>
        <a:bodyPr/>
        <a:lstStyle/>
        <a:p>
          <a:endParaRPr lang="en-US"/>
        </a:p>
      </dgm:t>
    </dgm:pt>
    <dgm:pt modelId="{0F225906-9BC7-4912-872B-BB9B32BC16AA}">
      <dgm:prSet custT="1"/>
      <dgm:spPr>
        <a:solidFill>
          <a:schemeClr val="accent3">
            <a:lumMod val="40000"/>
            <a:lumOff val="60000"/>
            <a:alpha val="90000"/>
          </a:schemeClr>
        </a:solidFill>
        <a:ln>
          <a:solidFill>
            <a:schemeClr val="accent1">
              <a:lumMod val="50000"/>
              <a:alpha val="90000"/>
            </a:schemeClr>
          </a:solidFill>
        </a:ln>
      </dgm:spPr>
      <dgm:t>
        <a:bodyPr/>
        <a:lstStyle/>
        <a:p>
          <a:pPr rtl="0">
            <a:lnSpc>
              <a:spcPct val="100000"/>
            </a:lnSpc>
          </a:pPr>
          <a:r>
            <a:rPr lang="en-US" sz="1400" dirty="0" smtClean="0">
              <a:latin typeface="Cambria" pitchFamily="18" charset="0"/>
            </a:rPr>
            <a:t>Luxury Tax</a:t>
          </a:r>
          <a:endParaRPr lang="en-US" sz="1400" dirty="0">
            <a:latin typeface="Cambria" pitchFamily="18" charset="0"/>
          </a:endParaRPr>
        </a:p>
      </dgm:t>
    </dgm:pt>
    <dgm:pt modelId="{829DB48D-EEAC-4153-A612-AAE31B3D977F}" type="parTrans" cxnId="{B407CB21-5C73-493F-A2E9-E4866BC215C9}">
      <dgm:prSet/>
      <dgm:spPr/>
      <dgm:t>
        <a:bodyPr/>
        <a:lstStyle/>
        <a:p>
          <a:endParaRPr lang="en-US"/>
        </a:p>
      </dgm:t>
    </dgm:pt>
    <dgm:pt modelId="{C310097C-E086-4A3B-AD16-D52DD02E4E4E}" type="sibTrans" cxnId="{B407CB21-5C73-493F-A2E9-E4866BC215C9}">
      <dgm:prSet/>
      <dgm:spPr/>
      <dgm:t>
        <a:bodyPr/>
        <a:lstStyle/>
        <a:p>
          <a:endParaRPr lang="en-US"/>
        </a:p>
      </dgm:t>
    </dgm:pt>
    <dgm:pt modelId="{965D8092-1698-4BEB-842F-29700A7AB334}">
      <dgm:prSet custT="1"/>
      <dgm:spPr>
        <a:solidFill>
          <a:schemeClr val="accent3">
            <a:lumMod val="40000"/>
            <a:lumOff val="60000"/>
            <a:alpha val="90000"/>
          </a:schemeClr>
        </a:solidFill>
        <a:ln>
          <a:solidFill>
            <a:schemeClr val="accent1">
              <a:lumMod val="50000"/>
              <a:alpha val="90000"/>
            </a:schemeClr>
          </a:solidFill>
        </a:ln>
      </dgm:spPr>
      <dgm:t>
        <a:bodyPr/>
        <a:lstStyle/>
        <a:p>
          <a:pPr rtl="0">
            <a:lnSpc>
              <a:spcPct val="100000"/>
            </a:lnSpc>
          </a:pPr>
          <a:r>
            <a:rPr lang="en-US" sz="1400" dirty="0" smtClean="0">
              <a:latin typeface="Cambria" pitchFamily="18" charset="0"/>
            </a:rPr>
            <a:t>Lottery Tax</a:t>
          </a:r>
          <a:endParaRPr lang="en-US" sz="1400" dirty="0">
            <a:latin typeface="Cambria" pitchFamily="18" charset="0"/>
          </a:endParaRPr>
        </a:p>
      </dgm:t>
    </dgm:pt>
    <dgm:pt modelId="{42D4E590-321F-4033-84A8-9F48D02115BC}" type="parTrans" cxnId="{724E83F3-D362-41C8-9D75-08E5EFB8CAAB}">
      <dgm:prSet/>
      <dgm:spPr/>
      <dgm:t>
        <a:bodyPr/>
        <a:lstStyle/>
        <a:p>
          <a:endParaRPr lang="en-US"/>
        </a:p>
      </dgm:t>
    </dgm:pt>
    <dgm:pt modelId="{F10B0464-82FF-4714-8DC2-542B68405E8B}" type="sibTrans" cxnId="{724E83F3-D362-41C8-9D75-08E5EFB8CAAB}">
      <dgm:prSet/>
      <dgm:spPr/>
      <dgm:t>
        <a:bodyPr/>
        <a:lstStyle/>
        <a:p>
          <a:endParaRPr lang="en-US"/>
        </a:p>
      </dgm:t>
    </dgm:pt>
    <dgm:pt modelId="{72208498-D31F-4097-B828-AAB11EBFBD84}">
      <dgm:prSet custT="1"/>
      <dgm:spPr>
        <a:solidFill>
          <a:schemeClr val="accent3">
            <a:lumMod val="40000"/>
            <a:lumOff val="60000"/>
            <a:alpha val="90000"/>
          </a:schemeClr>
        </a:solidFill>
        <a:ln>
          <a:solidFill>
            <a:schemeClr val="accent1">
              <a:lumMod val="50000"/>
              <a:alpha val="90000"/>
            </a:schemeClr>
          </a:solidFill>
        </a:ln>
      </dgm:spPr>
      <dgm:t>
        <a:bodyPr/>
        <a:lstStyle/>
        <a:p>
          <a:pPr rtl="0">
            <a:lnSpc>
              <a:spcPct val="100000"/>
            </a:lnSpc>
          </a:pPr>
          <a:r>
            <a:rPr lang="en-US" sz="1400" dirty="0" smtClean="0">
              <a:latin typeface="Cambria" pitchFamily="18" charset="0"/>
            </a:rPr>
            <a:t>Entry Tax</a:t>
          </a:r>
          <a:endParaRPr lang="en-US" sz="1400" dirty="0">
            <a:latin typeface="Cambria" pitchFamily="18" charset="0"/>
          </a:endParaRPr>
        </a:p>
      </dgm:t>
    </dgm:pt>
    <dgm:pt modelId="{E0F6B49B-0EF8-4FFF-90EB-D2599C8928E9}" type="parTrans" cxnId="{6CC68CFF-69F5-4FF5-ACD6-49AEAF12AAD9}">
      <dgm:prSet/>
      <dgm:spPr/>
      <dgm:t>
        <a:bodyPr/>
        <a:lstStyle/>
        <a:p>
          <a:endParaRPr lang="en-US"/>
        </a:p>
      </dgm:t>
    </dgm:pt>
    <dgm:pt modelId="{696E044B-69F8-46E2-A1E9-B3A7B046E0D1}" type="sibTrans" cxnId="{6CC68CFF-69F5-4FF5-ACD6-49AEAF12AAD9}">
      <dgm:prSet/>
      <dgm:spPr/>
      <dgm:t>
        <a:bodyPr/>
        <a:lstStyle/>
        <a:p>
          <a:endParaRPr lang="en-US"/>
        </a:p>
      </dgm:t>
    </dgm:pt>
    <dgm:pt modelId="{A7185902-CAE4-41E0-8448-758B86EE2E03}">
      <dgm:prSet custT="1"/>
      <dgm:spPr>
        <a:solidFill>
          <a:schemeClr val="accent3">
            <a:lumMod val="40000"/>
            <a:lumOff val="60000"/>
            <a:alpha val="90000"/>
          </a:schemeClr>
        </a:solidFill>
        <a:ln>
          <a:solidFill>
            <a:schemeClr val="accent1">
              <a:lumMod val="50000"/>
              <a:alpha val="90000"/>
            </a:schemeClr>
          </a:solidFill>
        </a:ln>
      </dgm:spPr>
      <dgm:t>
        <a:bodyPr/>
        <a:lstStyle/>
        <a:p>
          <a:pPr rtl="0">
            <a:lnSpc>
              <a:spcPct val="100000"/>
            </a:lnSpc>
          </a:pPr>
          <a:r>
            <a:rPr lang="en-US" sz="1400" dirty="0" smtClean="0">
              <a:latin typeface="Cambria" pitchFamily="18" charset="0"/>
            </a:rPr>
            <a:t>Purchase Tax</a:t>
          </a:r>
          <a:endParaRPr lang="en-US" sz="1400" dirty="0">
            <a:latin typeface="Cambria" pitchFamily="18" charset="0"/>
          </a:endParaRPr>
        </a:p>
      </dgm:t>
    </dgm:pt>
    <dgm:pt modelId="{FDA04A99-BC99-4F83-89DD-4B74DDA98835}" type="parTrans" cxnId="{DE2D399C-FF9A-40BB-B93F-E11413FA377B}">
      <dgm:prSet/>
      <dgm:spPr/>
      <dgm:t>
        <a:bodyPr/>
        <a:lstStyle/>
        <a:p>
          <a:endParaRPr lang="en-US"/>
        </a:p>
      </dgm:t>
    </dgm:pt>
    <dgm:pt modelId="{8DCF6A74-E275-4909-9341-38B1EDEC7E0F}" type="sibTrans" cxnId="{DE2D399C-FF9A-40BB-B93F-E11413FA377B}">
      <dgm:prSet/>
      <dgm:spPr/>
      <dgm:t>
        <a:bodyPr/>
        <a:lstStyle/>
        <a:p>
          <a:endParaRPr lang="en-US"/>
        </a:p>
      </dgm:t>
    </dgm:pt>
    <dgm:pt modelId="{1E32B748-B0C3-4E31-8318-4CDD7E3A0EB3}">
      <dgm:prSet custT="1"/>
      <dgm:spPr>
        <a:solidFill>
          <a:schemeClr val="accent3">
            <a:lumMod val="40000"/>
            <a:lumOff val="60000"/>
            <a:alpha val="90000"/>
          </a:schemeClr>
        </a:solidFill>
        <a:ln>
          <a:solidFill>
            <a:schemeClr val="accent1">
              <a:lumMod val="50000"/>
              <a:alpha val="90000"/>
            </a:schemeClr>
          </a:solidFill>
        </a:ln>
      </dgm:spPr>
      <dgm:t>
        <a:bodyPr/>
        <a:lstStyle/>
        <a:p>
          <a:pPr rtl="0">
            <a:lnSpc>
              <a:spcPct val="100000"/>
            </a:lnSpc>
          </a:pPr>
          <a:r>
            <a:rPr lang="en-US" sz="1400" dirty="0" smtClean="0">
              <a:latin typeface="Cambria" pitchFamily="18" charset="0"/>
            </a:rPr>
            <a:t>Stamp Duty</a:t>
          </a:r>
          <a:endParaRPr lang="en-US" sz="1400" dirty="0">
            <a:latin typeface="Cambria" pitchFamily="18" charset="0"/>
          </a:endParaRPr>
        </a:p>
      </dgm:t>
    </dgm:pt>
    <dgm:pt modelId="{D337E30D-DC3F-4CEF-A260-B4317A58C31D}" type="parTrans" cxnId="{345F3330-C0E4-4AB0-ACF5-C5EB05B51AE6}">
      <dgm:prSet/>
      <dgm:spPr/>
      <dgm:t>
        <a:bodyPr/>
        <a:lstStyle/>
        <a:p>
          <a:endParaRPr lang="en-US"/>
        </a:p>
      </dgm:t>
    </dgm:pt>
    <dgm:pt modelId="{E0203E08-564A-4016-A235-6E780AEDC1F5}" type="sibTrans" cxnId="{345F3330-C0E4-4AB0-ACF5-C5EB05B51AE6}">
      <dgm:prSet/>
      <dgm:spPr/>
      <dgm:t>
        <a:bodyPr/>
        <a:lstStyle/>
        <a:p>
          <a:endParaRPr lang="en-US"/>
        </a:p>
      </dgm:t>
    </dgm:pt>
    <dgm:pt modelId="{660932D4-619F-4BED-A53C-C2F39A27ED92}">
      <dgm:prSet custT="1"/>
      <dgm:spPr>
        <a:solidFill>
          <a:schemeClr val="accent3">
            <a:lumMod val="40000"/>
            <a:lumOff val="60000"/>
            <a:alpha val="90000"/>
          </a:schemeClr>
        </a:solidFill>
        <a:ln>
          <a:solidFill>
            <a:schemeClr val="accent1">
              <a:lumMod val="50000"/>
              <a:alpha val="90000"/>
            </a:schemeClr>
          </a:solidFill>
        </a:ln>
      </dgm:spPr>
      <dgm:t>
        <a:bodyPr/>
        <a:lstStyle/>
        <a:p>
          <a:pPr rtl="0">
            <a:lnSpc>
              <a:spcPct val="100000"/>
            </a:lnSpc>
          </a:pPr>
          <a:r>
            <a:rPr lang="en-US" sz="1400" dirty="0" smtClean="0">
              <a:latin typeface="Cambria" pitchFamily="18" charset="0"/>
            </a:rPr>
            <a:t>Goods and passenger Tax</a:t>
          </a:r>
          <a:endParaRPr lang="en-US" sz="1400" dirty="0">
            <a:latin typeface="Cambria" pitchFamily="18" charset="0"/>
          </a:endParaRPr>
        </a:p>
      </dgm:t>
    </dgm:pt>
    <dgm:pt modelId="{4E4D9936-525E-49F5-9F64-C6D245BD18A4}" type="parTrans" cxnId="{E8C000EE-3AB6-4F99-ACFC-91F85F70BE34}">
      <dgm:prSet/>
      <dgm:spPr/>
      <dgm:t>
        <a:bodyPr/>
        <a:lstStyle/>
        <a:p>
          <a:endParaRPr lang="en-US"/>
        </a:p>
      </dgm:t>
    </dgm:pt>
    <dgm:pt modelId="{ECFE662A-F8DC-4C35-A8E4-CF87EF08B2D7}" type="sibTrans" cxnId="{E8C000EE-3AB6-4F99-ACFC-91F85F70BE34}">
      <dgm:prSet/>
      <dgm:spPr/>
      <dgm:t>
        <a:bodyPr/>
        <a:lstStyle/>
        <a:p>
          <a:endParaRPr lang="en-US"/>
        </a:p>
      </dgm:t>
    </dgm:pt>
    <dgm:pt modelId="{2D3D3079-9040-4605-8848-285F63568FF8}">
      <dgm:prSet custT="1"/>
      <dgm:spPr>
        <a:solidFill>
          <a:schemeClr val="accent3">
            <a:lumMod val="40000"/>
            <a:lumOff val="60000"/>
            <a:alpha val="90000"/>
          </a:schemeClr>
        </a:solidFill>
        <a:ln>
          <a:solidFill>
            <a:schemeClr val="accent1">
              <a:lumMod val="50000"/>
              <a:alpha val="90000"/>
            </a:schemeClr>
          </a:solidFill>
        </a:ln>
      </dgm:spPr>
      <dgm:t>
        <a:bodyPr/>
        <a:lstStyle/>
        <a:p>
          <a:pPr rtl="0">
            <a:lnSpc>
              <a:spcPct val="100000"/>
            </a:lnSpc>
          </a:pPr>
          <a:r>
            <a:rPr lang="en-US" sz="1400" dirty="0" smtClean="0">
              <a:latin typeface="Cambria" pitchFamily="18" charset="0"/>
            </a:rPr>
            <a:t>Tax on vehicle</a:t>
          </a:r>
          <a:endParaRPr lang="en-US" sz="1400" dirty="0">
            <a:latin typeface="Cambria" pitchFamily="18" charset="0"/>
          </a:endParaRPr>
        </a:p>
      </dgm:t>
    </dgm:pt>
    <dgm:pt modelId="{609952C0-FA76-4FAB-8BFB-494D1C8020DF}" type="parTrans" cxnId="{75270845-D2B2-4337-9833-ED2F655CF778}">
      <dgm:prSet/>
      <dgm:spPr/>
      <dgm:t>
        <a:bodyPr/>
        <a:lstStyle/>
        <a:p>
          <a:endParaRPr lang="en-US"/>
        </a:p>
      </dgm:t>
    </dgm:pt>
    <dgm:pt modelId="{6568B5C6-A715-405F-B14B-556303E32191}" type="sibTrans" cxnId="{75270845-D2B2-4337-9833-ED2F655CF778}">
      <dgm:prSet/>
      <dgm:spPr/>
      <dgm:t>
        <a:bodyPr/>
        <a:lstStyle/>
        <a:p>
          <a:endParaRPr lang="en-US"/>
        </a:p>
      </dgm:t>
    </dgm:pt>
    <dgm:pt modelId="{C866B43E-0F64-4912-924E-E58E3D6A3A88}">
      <dgm:prSet custT="1"/>
      <dgm:spPr>
        <a:solidFill>
          <a:schemeClr val="accent1">
            <a:lumMod val="60000"/>
            <a:lumOff val="40000"/>
            <a:alpha val="90000"/>
          </a:schemeClr>
        </a:solidFill>
        <a:ln>
          <a:solidFill>
            <a:schemeClr val="accent1">
              <a:lumMod val="50000"/>
              <a:alpha val="90000"/>
            </a:schemeClr>
          </a:solidFill>
        </a:ln>
      </dgm:spPr>
      <dgm:t>
        <a:bodyPr anchor="ctr"/>
        <a:lstStyle/>
        <a:p>
          <a:pPr rtl="0">
            <a:lnSpc>
              <a:spcPct val="100000"/>
            </a:lnSpc>
          </a:pPr>
          <a:r>
            <a:rPr lang="en-US" sz="1400" dirty="0" smtClean="0">
              <a:latin typeface="Cambria" pitchFamily="18" charset="0"/>
            </a:rPr>
            <a:t>Surcharges and all cess</a:t>
          </a:r>
          <a:endParaRPr lang="en-US" sz="1400" dirty="0">
            <a:latin typeface="Cambria" pitchFamily="18" charset="0"/>
          </a:endParaRPr>
        </a:p>
      </dgm:t>
    </dgm:pt>
    <dgm:pt modelId="{E445F076-90B2-442E-953B-804EF6DD471D}" type="parTrans" cxnId="{EF1B1E27-D742-452D-A40C-E2EAC0411450}">
      <dgm:prSet/>
      <dgm:spPr/>
      <dgm:t>
        <a:bodyPr/>
        <a:lstStyle/>
        <a:p>
          <a:endParaRPr lang="en-US"/>
        </a:p>
      </dgm:t>
    </dgm:pt>
    <dgm:pt modelId="{DC5E435A-F19A-45A0-BEC9-FD2A80B74347}" type="sibTrans" cxnId="{EF1B1E27-D742-452D-A40C-E2EAC0411450}">
      <dgm:prSet/>
      <dgm:spPr/>
      <dgm:t>
        <a:bodyPr/>
        <a:lstStyle/>
        <a:p>
          <a:endParaRPr lang="en-US"/>
        </a:p>
      </dgm:t>
    </dgm:pt>
    <dgm:pt modelId="{C3D7D26E-0D9C-4CA3-83E7-B8A70816DC6F}">
      <dgm:prSet custT="1">
        <dgm:style>
          <a:lnRef idx="2">
            <a:schemeClr val="accent1"/>
          </a:lnRef>
          <a:fillRef idx="1">
            <a:schemeClr val="lt1"/>
          </a:fillRef>
          <a:effectRef idx="0">
            <a:schemeClr val="accent1"/>
          </a:effectRef>
          <a:fontRef idx="minor">
            <a:schemeClr val="dk1"/>
          </a:fontRef>
        </dgm:style>
      </dgm:prSet>
      <dgm:spPr/>
      <dgm:t>
        <a:bodyPr/>
        <a:lstStyle/>
        <a:p>
          <a:r>
            <a:rPr lang="en-US" sz="2800" dirty="0" smtClean="0">
              <a:latin typeface="Cambria" pitchFamily="18" charset="0"/>
            </a:rPr>
            <a:t>IGST</a:t>
          </a:r>
          <a:endParaRPr lang="en-US" sz="2800" dirty="0">
            <a:latin typeface="Cambria" pitchFamily="18" charset="0"/>
          </a:endParaRPr>
        </a:p>
      </dgm:t>
    </dgm:pt>
    <dgm:pt modelId="{F79D6A1D-7660-48E1-950E-0199705BA972}" type="sibTrans" cxnId="{7F1263AF-0A40-4FE1-B953-82AD1064CACB}">
      <dgm:prSet/>
      <dgm:spPr/>
      <dgm:t>
        <a:bodyPr/>
        <a:lstStyle/>
        <a:p>
          <a:endParaRPr lang="en-US"/>
        </a:p>
      </dgm:t>
    </dgm:pt>
    <dgm:pt modelId="{5F6096A3-C500-4CC2-9D08-EC9AD649C5CB}" type="parTrans" cxnId="{7F1263AF-0A40-4FE1-B953-82AD1064CACB}">
      <dgm:prSet/>
      <dgm:spPr/>
      <dgm:t>
        <a:bodyPr/>
        <a:lstStyle/>
        <a:p>
          <a:endParaRPr lang="en-US"/>
        </a:p>
      </dgm:t>
    </dgm:pt>
    <dgm:pt modelId="{82743D95-5691-4CE8-A302-A6357AA39DC0}">
      <dgm:prSet custT="1"/>
      <dgm:spPr>
        <a:solidFill>
          <a:schemeClr val="accent2">
            <a:lumMod val="60000"/>
            <a:lumOff val="40000"/>
            <a:alpha val="90000"/>
          </a:schemeClr>
        </a:solidFill>
        <a:ln>
          <a:solidFill>
            <a:schemeClr val="accent1">
              <a:lumMod val="50000"/>
              <a:alpha val="90000"/>
            </a:schemeClr>
          </a:solidFill>
        </a:ln>
      </dgm:spPr>
      <dgm:t>
        <a:bodyPr/>
        <a:lstStyle/>
        <a:p>
          <a:pPr algn="l">
            <a:lnSpc>
              <a:spcPct val="150000"/>
            </a:lnSpc>
          </a:pPr>
          <a:r>
            <a:rPr lang="en-US" sz="1400" dirty="0" smtClean="0">
              <a:latin typeface="Cambria" pitchFamily="18" charset="0"/>
            </a:rPr>
            <a:t>CST</a:t>
          </a:r>
          <a:endParaRPr lang="en-US" sz="1400" dirty="0">
            <a:latin typeface="Cambria" pitchFamily="18" charset="0"/>
          </a:endParaRPr>
        </a:p>
      </dgm:t>
    </dgm:pt>
    <dgm:pt modelId="{962831BF-1CB0-478B-8B4B-FFE42E6CB6FB}" type="parTrans" cxnId="{BD474750-BBA9-476D-B9BF-64EBC756513B}">
      <dgm:prSet/>
      <dgm:spPr/>
      <dgm:t>
        <a:bodyPr/>
        <a:lstStyle/>
        <a:p>
          <a:endParaRPr lang="en-US"/>
        </a:p>
      </dgm:t>
    </dgm:pt>
    <dgm:pt modelId="{430FFBBD-0E9A-47C0-8623-5965A839D760}" type="sibTrans" cxnId="{BD474750-BBA9-476D-B9BF-64EBC756513B}">
      <dgm:prSet/>
      <dgm:spPr/>
      <dgm:t>
        <a:bodyPr/>
        <a:lstStyle/>
        <a:p>
          <a:endParaRPr lang="en-US"/>
        </a:p>
      </dgm:t>
    </dgm:pt>
    <dgm:pt modelId="{04238735-912E-48CE-91BD-9C8C861AA2B3}" type="pres">
      <dgm:prSet presAssocID="{942D645C-39C7-47D6-B1A1-B11FD89D5E87}" presName="Name0" presStyleCnt="0">
        <dgm:presLayoutVars>
          <dgm:dir/>
          <dgm:animLvl val="lvl"/>
          <dgm:resizeHandles/>
        </dgm:presLayoutVars>
      </dgm:prSet>
      <dgm:spPr/>
      <dgm:t>
        <a:bodyPr/>
        <a:lstStyle/>
        <a:p>
          <a:endParaRPr lang="en-US"/>
        </a:p>
      </dgm:t>
    </dgm:pt>
    <dgm:pt modelId="{A33EE430-359A-41BF-A684-0AA42C136CA0}" type="pres">
      <dgm:prSet presAssocID="{7C6804A9-CC31-45E0-9D32-856EAD3F8B53}" presName="linNode" presStyleCnt="0"/>
      <dgm:spPr/>
    </dgm:pt>
    <dgm:pt modelId="{8F082955-45C6-4F20-BA5C-9643938DBF72}" type="pres">
      <dgm:prSet presAssocID="{7C6804A9-CC31-45E0-9D32-856EAD3F8B53}" presName="parentShp" presStyleLbl="node1" presStyleIdx="0" presStyleCnt="3" custScaleX="39544" custScaleY="112021" custLinFactNeighborX="-36362">
        <dgm:presLayoutVars>
          <dgm:bulletEnabled val="1"/>
        </dgm:presLayoutVars>
      </dgm:prSet>
      <dgm:spPr/>
      <dgm:t>
        <a:bodyPr/>
        <a:lstStyle/>
        <a:p>
          <a:endParaRPr lang="en-US"/>
        </a:p>
      </dgm:t>
    </dgm:pt>
    <dgm:pt modelId="{3A359BE0-9CEF-4177-837A-C87441745178}" type="pres">
      <dgm:prSet presAssocID="{7C6804A9-CC31-45E0-9D32-856EAD3F8B53}" presName="childShp" presStyleLbl="bgAccFollowNode1" presStyleIdx="0" presStyleCnt="3" custScaleX="62588" custScaleY="176091" custLinFactNeighborX="-49436" custLinFactNeighborY="-21">
        <dgm:presLayoutVars>
          <dgm:bulletEnabled val="1"/>
        </dgm:presLayoutVars>
      </dgm:prSet>
      <dgm:spPr/>
      <dgm:t>
        <a:bodyPr/>
        <a:lstStyle/>
        <a:p>
          <a:endParaRPr lang="en-US"/>
        </a:p>
      </dgm:t>
    </dgm:pt>
    <dgm:pt modelId="{2B80081A-36D2-4CD9-8E43-A9FC6E9D2CE9}" type="pres">
      <dgm:prSet presAssocID="{ABE09B7E-BE6F-4BEB-9CDB-7C395210F871}" presName="spacing" presStyleCnt="0"/>
      <dgm:spPr/>
    </dgm:pt>
    <dgm:pt modelId="{0562E74B-374C-4492-8516-72146DB65F40}" type="pres">
      <dgm:prSet presAssocID="{E75DF324-5926-47E3-923D-AAF18F3F0380}" presName="linNode" presStyleCnt="0"/>
      <dgm:spPr/>
    </dgm:pt>
    <dgm:pt modelId="{8AF75A05-E229-4361-B383-098C06C49042}" type="pres">
      <dgm:prSet presAssocID="{E75DF324-5926-47E3-923D-AAF18F3F0380}" presName="parentShp" presStyleLbl="node1" presStyleIdx="1" presStyleCnt="3" custScaleX="38960" custScaleY="193677" custLinFactNeighborX="-3405" custLinFactNeighborY="-23769">
        <dgm:presLayoutVars>
          <dgm:bulletEnabled val="1"/>
        </dgm:presLayoutVars>
      </dgm:prSet>
      <dgm:spPr/>
      <dgm:t>
        <a:bodyPr/>
        <a:lstStyle/>
        <a:p>
          <a:endParaRPr lang="en-US"/>
        </a:p>
      </dgm:t>
    </dgm:pt>
    <dgm:pt modelId="{37CF3B28-73FE-4987-BF6D-7EB72803E8AA}" type="pres">
      <dgm:prSet presAssocID="{E75DF324-5926-47E3-923D-AAF18F3F0380}" presName="childShp" presStyleLbl="bgAccFollowNode1" presStyleIdx="1" presStyleCnt="3" custScaleY="285749" custLinFactNeighborX="1896" custLinFactNeighborY="-19458">
        <dgm:presLayoutVars>
          <dgm:bulletEnabled val="1"/>
        </dgm:presLayoutVars>
      </dgm:prSet>
      <dgm:spPr/>
      <dgm:t>
        <a:bodyPr/>
        <a:lstStyle/>
        <a:p>
          <a:endParaRPr lang="en-US"/>
        </a:p>
      </dgm:t>
    </dgm:pt>
    <dgm:pt modelId="{348D3EF4-902B-4C4D-A6BE-F29E63FF0584}" type="pres">
      <dgm:prSet presAssocID="{673CDE10-DD51-4086-8CFB-6E0E2AC0CBD3}" presName="spacing" presStyleCnt="0"/>
      <dgm:spPr/>
    </dgm:pt>
    <dgm:pt modelId="{154B454D-79F3-489A-B413-BFB7FC591B82}" type="pres">
      <dgm:prSet presAssocID="{C3D7D26E-0D9C-4CA3-83E7-B8A70816DC6F}" presName="linNode" presStyleCnt="0"/>
      <dgm:spPr/>
    </dgm:pt>
    <dgm:pt modelId="{7B6D2A75-2020-4351-8EB4-E00EFFC75B8F}" type="pres">
      <dgm:prSet presAssocID="{C3D7D26E-0D9C-4CA3-83E7-B8A70816DC6F}" presName="parentShp" presStyleLbl="node1" presStyleIdx="2" presStyleCnt="3" custAng="10800000" custFlipVert="1" custScaleX="40560" custScaleY="32098" custLinFactNeighborX="-40816" custLinFactNeighborY="-23200">
        <dgm:presLayoutVars>
          <dgm:bulletEnabled val="1"/>
        </dgm:presLayoutVars>
      </dgm:prSet>
      <dgm:spPr/>
      <dgm:t>
        <a:bodyPr/>
        <a:lstStyle/>
        <a:p>
          <a:endParaRPr lang="en-US"/>
        </a:p>
      </dgm:t>
    </dgm:pt>
    <dgm:pt modelId="{62B496E2-D067-44E3-81B5-ADAAC2562AC1}" type="pres">
      <dgm:prSet presAssocID="{C3D7D26E-0D9C-4CA3-83E7-B8A70816DC6F}" presName="childShp" presStyleLbl="bgAccFollowNode1" presStyleIdx="2" presStyleCnt="3" custScaleX="51191" custScaleY="46143" custLinFactNeighborX="-56122" custLinFactNeighborY="-23132">
        <dgm:presLayoutVars>
          <dgm:bulletEnabled val="1"/>
        </dgm:presLayoutVars>
      </dgm:prSet>
      <dgm:spPr/>
      <dgm:t>
        <a:bodyPr/>
        <a:lstStyle/>
        <a:p>
          <a:endParaRPr lang="en-US"/>
        </a:p>
      </dgm:t>
    </dgm:pt>
  </dgm:ptLst>
  <dgm:cxnLst>
    <dgm:cxn modelId="{A6D8E644-0C5F-4B0D-9F5C-601ADD149A57}" type="presOf" srcId="{63985F0E-F713-4FCB-BA58-83EEA9AC0101}" destId="{37CF3B28-73FE-4987-BF6D-7EB72803E8AA}" srcOrd="0" destOrd="1" presId="urn:microsoft.com/office/officeart/2005/8/layout/vList6"/>
    <dgm:cxn modelId="{CDCAA326-A307-4AE2-88FC-22BC15BAB87B}" type="presOf" srcId="{C3D7D26E-0D9C-4CA3-83E7-B8A70816DC6F}" destId="{7B6D2A75-2020-4351-8EB4-E00EFFC75B8F}" srcOrd="0" destOrd="0" presId="urn:microsoft.com/office/officeart/2005/8/layout/vList6"/>
    <dgm:cxn modelId="{345F3330-C0E4-4AB0-ACF5-C5EB05B51AE6}" srcId="{E75DF324-5926-47E3-923D-AAF18F3F0380}" destId="{1E32B748-B0C3-4E31-8318-4CDD7E3A0EB3}" srcOrd="6" destOrd="0" parTransId="{D337E30D-DC3F-4CEF-A260-B4317A58C31D}" sibTransId="{E0203E08-564A-4016-A235-6E780AEDC1F5}"/>
    <dgm:cxn modelId="{D63F7A60-DC19-4DF5-8125-310109E15521}" srcId="{7C6804A9-CC31-45E0-9D32-856EAD3F8B53}" destId="{9309E2F0-43F8-4500-8DE5-7FEEBBFB8E7A}" srcOrd="2" destOrd="0" parTransId="{34614FEA-BDD1-4EDF-9889-E7BB1FEA5055}" sibTransId="{BF0B8312-8B4B-48CA-841C-74638367DE83}"/>
    <dgm:cxn modelId="{EBD5B847-4E18-4AAB-B7D0-ED76449A8AD8}" type="presOf" srcId="{2D3D3079-9040-4605-8848-285F63568FF8}" destId="{37CF3B28-73FE-4987-BF6D-7EB72803E8AA}" srcOrd="0" destOrd="8" presId="urn:microsoft.com/office/officeart/2005/8/layout/vList6"/>
    <dgm:cxn modelId="{95926226-EED3-4CF4-BF3D-5106E39F79C0}" srcId="{942D645C-39C7-47D6-B1A1-B11FD89D5E87}" destId="{E75DF324-5926-47E3-923D-AAF18F3F0380}" srcOrd="1" destOrd="0" parTransId="{45E558F6-9BE5-4982-98DB-AFC3081C6D66}" sibTransId="{673CDE10-DD51-4086-8CFB-6E0E2AC0CBD3}"/>
    <dgm:cxn modelId="{CDD2F705-86E2-4D2E-8B85-1A77E2ECEF5A}" type="presOf" srcId="{965D8092-1698-4BEB-842F-29700A7AB334}" destId="{37CF3B28-73FE-4987-BF6D-7EB72803E8AA}" srcOrd="0" destOrd="3" presId="urn:microsoft.com/office/officeart/2005/8/layout/vList6"/>
    <dgm:cxn modelId="{6CC68CFF-69F5-4FF5-ACD6-49AEAF12AAD9}" srcId="{E75DF324-5926-47E3-923D-AAF18F3F0380}" destId="{72208498-D31F-4097-B828-AAB11EBFBD84}" srcOrd="4" destOrd="0" parTransId="{E0F6B49B-0EF8-4FFF-90EB-D2599C8928E9}" sibTransId="{696E044B-69F8-46E2-A1E9-B3A7B046E0D1}"/>
    <dgm:cxn modelId="{8D5C395A-8972-4C47-AC23-D3649BDAC551}" type="presOf" srcId="{660932D4-619F-4BED-A53C-C2F39A27ED92}" destId="{37CF3B28-73FE-4987-BF6D-7EB72803E8AA}" srcOrd="0" destOrd="7" presId="urn:microsoft.com/office/officeart/2005/8/layout/vList6"/>
    <dgm:cxn modelId="{829433CD-5853-4B79-98AC-C7B3CEBC424A}" type="presOf" srcId="{82743D95-5691-4CE8-A302-A6357AA39DC0}" destId="{62B496E2-D067-44E3-81B5-ADAAC2562AC1}" srcOrd="0" destOrd="0" presId="urn:microsoft.com/office/officeart/2005/8/layout/vList6"/>
    <dgm:cxn modelId="{90E95B14-B668-44B7-9D1B-098BF5CFF33C}" type="presOf" srcId="{E4037CE5-9591-401C-AFC1-6711623C294B}" destId="{3A359BE0-9CEF-4177-837A-C87441745178}" srcOrd="0" destOrd="1" presId="urn:microsoft.com/office/officeart/2005/8/layout/vList6"/>
    <dgm:cxn modelId="{A7AA2C2D-0100-4A6A-A4FE-DA3C83997E19}" type="presOf" srcId="{9309E2F0-43F8-4500-8DE5-7FEEBBFB8E7A}" destId="{3A359BE0-9CEF-4177-837A-C87441745178}" srcOrd="0" destOrd="2" presId="urn:microsoft.com/office/officeart/2005/8/layout/vList6"/>
    <dgm:cxn modelId="{C01438E1-B7C5-4128-985A-98526197B07F}" srcId="{E75DF324-5926-47E3-923D-AAF18F3F0380}" destId="{A1448E71-254E-46A8-B59C-6597B26BF322}" srcOrd="0" destOrd="0" parTransId="{DF39BD2E-59A6-410F-8977-A3276F67079C}" sibTransId="{FDFD56ED-086E-4304-93FB-1D0F141167DE}"/>
    <dgm:cxn modelId="{BA149F1D-B630-45BE-A463-67AA6F39E908}" srcId="{7C6804A9-CC31-45E0-9D32-856EAD3F8B53}" destId="{E4037CE5-9591-401C-AFC1-6711623C294B}" srcOrd="1" destOrd="0" parTransId="{DFE611D2-F975-4956-9FE1-3F9F2587A1C8}" sibTransId="{5124D654-9583-4991-8FA2-B3A6C5C1393C}"/>
    <dgm:cxn modelId="{E8C000EE-3AB6-4F99-ACFC-91F85F70BE34}" srcId="{E75DF324-5926-47E3-923D-AAF18F3F0380}" destId="{660932D4-619F-4BED-A53C-C2F39A27ED92}" srcOrd="7" destOrd="0" parTransId="{4E4D9936-525E-49F5-9F64-C6D245BD18A4}" sibTransId="{ECFE662A-F8DC-4C35-A8E4-CF87EF08B2D7}"/>
    <dgm:cxn modelId="{1288A829-E8F6-4C31-B263-2131F3B53B4B}" type="presOf" srcId="{0F225906-9BC7-4912-872B-BB9B32BC16AA}" destId="{37CF3B28-73FE-4987-BF6D-7EB72803E8AA}" srcOrd="0" destOrd="2" presId="urn:microsoft.com/office/officeart/2005/8/layout/vList6"/>
    <dgm:cxn modelId="{56E66C1D-955A-4E68-A87C-3D5CA05BEE7C}" type="presOf" srcId="{E75DF324-5926-47E3-923D-AAF18F3F0380}" destId="{8AF75A05-E229-4361-B383-098C06C49042}" srcOrd="0" destOrd="0" presId="urn:microsoft.com/office/officeart/2005/8/layout/vList6"/>
    <dgm:cxn modelId="{0524BCDC-04A9-4936-8AF2-660774113956}" type="presOf" srcId="{1E32B748-B0C3-4E31-8318-4CDD7E3A0EB3}" destId="{37CF3B28-73FE-4987-BF6D-7EB72803E8AA}" srcOrd="0" destOrd="6" presId="urn:microsoft.com/office/officeart/2005/8/layout/vList6"/>
    <dgm:cxn modelId="{88DF2257-1547-4C08-A516-7FA9E966FA30}" srcId="{7C6804A9-CC31-45E0-9D32-856EAD3F8B53}" destId="{471C3E65-7F34-4784-821F-3941E129F715}" srcOrd="0" destOrd="0" parTransId="{E5956B00-7A8A-428B-8DAA-B749DF857F0E}" sibTransId="{AA5F5DDB-29FB-4E74-9C6E-D9F13BC02E5D}"/>
    <dgm:cxn modelId="{7D884C9C-C25A-4A4F-B370-8465F023A926}" type="presOf" srcId="{A7185902-CAE4-41E0-8448-758B86EE2E03}" destId="{37CF3B28-73FE-4987-BF6D-7EB72803E8AA}" srcOrd="0" destOrd="5" presId="urn:microsoft.com/office/officeart/2005/8/layout/vList6"/>
    <dgm:cxn modelId="{B407CB21-5C73-493F-A2E9-E4866BC215C9}" srcId="{E75DF324-5926-47E3-923D-AAF18F3F0380}" destId="{0F225906-9BC7-4912-872B-BB9B32BC16AA}" srcOrd="2" destOrd="0" parTransId="{829DB48D-EEAC-4153-A612-AAE31B3D977F}" sibTransId="{C310097C-E086-4A3B-AD16-D52DD02E4E4E}"/>
    <dgm:cxn modelId="{FE70E8B1-B4F4-4F21-AFFF-8F8F637DECF4}" type="presOf" srcId="{942D645C-39C7-47D6-B1A1-B11FD89D5E87}" destId="{04238735-912E-48CE-91BD-9C8C861AA2B3}" srcOrd="0" destOrd="0" presId="urn:microsoft.com/office/officeart/2005/8/layout/vList6"/>
    <dgm:cxn modelId="{62929332-B8A6-4807-B927-BF7A56FB0612}" srcId="{942D645C-39C7-47D6-B1A1-B11FD89D5E87}" destId="{7C6804A9-CC31-45E0-9D32-856EAD3F8B53}" srcOrd="0" destOrd="0" parTransId="{FD6540A8-D74C-4167-A56A-1CF675A88E1B}" sibTransId="{ABE09B7E-BE6F-4BEB-9CDB-7C395210F871}"/>
    <dgm:cxn modelId="{EF1B1E27-D742-452D-A40C-E2EAC0411450}" srcId="{7C6804A9-CC31-45E0-9D32-856EAD3F8B53}" destId="{C866B43E-0F64-4912-924E-E58E3D6A3A88}" srcOrd="3" destOrd="0" parTransId="{E445F076-90B2-442E-953B-804EF6DD471D}" sibTransId="{DC5E435A-F19A-45A0-BEC9-FD2A80B74347}"/>
    <dgm:cxn modelId="{6B5DEB3D-4C09-4AB8-8248-4371455910C3}" type="presOf" srcId="{A1448E71-254E-46A8-B59C-6597B26BF322}" destId="{37CF3B28-73FE-4987-BF6D-7EB72803E8AA}" srcOrd="0" destOrd="0" presId="urn:microsoft.com/office/officeart/2005/8/layout/vList6"/>
    <dgm:cxn modelId="{75270845-D2B2-4337-9833-ED2F655CF778}" srcId="{E75DF324-5926-47E3-923D-AAF18F3F0380}" destId="{2D3D3079-9040-4605-8848-285F63568FF8}" srcOrd="8" destOrd="0" parTransId="{609952C0-FA76-4FAB-8BFB-494D1C8020DF}" sibTransId="{6568B5C6-A715-405F-B14B-556303E32191}"/>
    <dgm:cxn modelId="{11551B0D-427A-4971-88DD-5127596D23C0}" type="presOf" srcId="{7C6804A9-CC31-45E0-9D32-856EAD3F8B53}" destId="{8F082955-45C6-4F20-BA5C-9643938DBF72}" srcOrd="0" destOrd="0" presId="urn:microsoft.com/office/officeart/2005/8/layout/vList6"/>
    <dgm:cxn modelId="{DE2D399C-FF9A-40BB-B93F-E11413FA377B}" srcId="{E75DF324-5926-47E3-923D-AAF18F3F0380}" destId="{A7185902-CAE4-41E0-8448-758B86EE2E03}" srcOrd="5" destOrd="0" parTransId="{FDA04A99-BC99-4F83-89DD-4B74DDA98835}" sibTransId="{8DCF6A74-E275-4909-9341-38B1EDEC7E0F}"/>
    <dgm:cxn modelId="{1D0BFBE6-57EA-41DD-AE01-74BA3DDFBCE5}" srcId="{E75DF324-5926-47E3-923D-AAF18F3F0380}" destId="{63985F0E-F713-4FCB-BA58-83EEA9AC0101}" srcOrd="1" destOrd="0" parTransId="{2E6F935A-90A5-4672-AAC1-54757FC2E1CC}" sibTransId="{C7E978D0-294E-4107-8838-EB98E685FE0B}"/>
    <dgm:cxn modelId="{86700E48-CC54-471D-B25B-4E030FCF97FC}" type="presOf" srcId="{471C3E65-7F34-4784-821F-3941E129F715}" destId="{3A359BE0-9CEF-4177-837A-C87441745178}" srcOrd="0" destOrd="0" presId="urn:microsoft.com/office/officeart/2005/8/layout/vList6"/>
    <dgm:cxn modelId="{2142A56C-8C48-4164-A3D2-6D7668C035BB}" type="presOf" srcId="{72208498-D31F-4097-B828-AAB11EBFBD84}" destId="{37CF3B28-73FE-4987-BF6D-7EB72803E8AA}" srcOrd="0" destOrd="4" presId="urn:microsoft.com/office/officeart/2005/8/layout/vList6"/>
    <dgm:cxn modelId="{374AF6F3-9C25-4CA8-A900-D7C0B13D274F}" type="presOf" srcId="{C866B43E-0F64-4912-924E-E58E3D6A3A88}" destId="{3A359BE0-9CEF-4177-837A-C87441745178}" srcOrd="0" destOrd="3" presId="urn:microsoft.com/office/officeart/2005/8/layout/vList6"/>
    <dgm:cxn modelId="{BD474750-BBA9-476D-B9BF-64EBC756513B}" srcId="{C3D7D26E-0D9C-4CA3-83E7-B8A70816DC6F}" destId="{82743D95-5691-4CE8-A302-A6357AA39DC0}" srcOrd="0" destOrd="0" parTransId="{962831BF-1CB0-478B-8B4B-FFE42E6CB6FB}" sibTransId="{430FFBBD-0E9A-47C0-8623-5965A839D760}"/>
    <dgm:cxn modelId="{7F1263AF-0A40-4FE1-B953-82AD1064CACB}" srcId="{942D645C-39C7-47D6-B1A1-B11FD89D5E87}" destId="{C3D7D26E-0D9C-4CA3-83E7-B8A70816DC6F}" srcOrd="2" destOrd="0" parTransId="{5F6096A3-C500-4CC2-9D08-EC9AD649C5CB}" sibTransId="{F79D6A1D-7660-48E1-950E-0199705BA972}"/>
    <dgm:cxn modelId="{724E83F3-D362-41C8-9D75-08E5EFB8CAAB}" srcId="{E75DF324-5926-47E3-923D-AAF18F3F0380}" destId="{965D8092-1698-4BEB-842F-29700A7AB334}" srcOrd="3" destOrd="0" parTransId="{42D4E590-321F-4033-84A8-9F48D02115BC}" sibTransId="{F10B0464-82FF-4714-8DC2-542B68405E8B}"/>
    <dgm:cxn modelId="{6469FEC5-C308-449F-AEDE-C1F7ABE5C560}" type="presParOf" srcId="{04238735-912E-48CE-91BD-9C8C861AA2B3}" destId="{A33EE430-359A-41BF-A684-0AA42C136CA0}" srcOrd="0" destOrd="0" presId="urn:microsoft.com/office/officeart/2005/8/layout/vList6"/>
    <dgm:cxn modelId="{1502C1BC-9E5D-4D84-8F0C-02E4150CE399}" type="presParOf" srcId="{A33EE430-359A-41BF-A684-0AA42C136CA0}" destId="{8F082955-45C6-4F20-BA5C-9643938DBF72}" srcOrd="0" destOrd="0" presId="urn:microsoft.com/office/officeart/2005/8/layout/vList6"/>
    <dgm:cxn modelId="{1B7839DC-E792-4289-B9A3-207A2C459141}" type="presParOf" srcId="{A33EE430-359A-41BF-A684-0AA42C136CA0}" destId="{3A359BE0-9CEF-4177-837A-C87441745178}" srcOrd="1" destOrd="0" presId="urn:microsoft.com/office/officeart/2005/8/layout/vList6"/>
    <dgm:cxn modelId="{F646E3C2-92D0-4472-AA93-041967B7377A}" type="presParOf" srcId="{04238735-912E-48CE-91BD-9C8C861AA2B3}" destId="{2B80081A-36D2-4CD9-8E43-A9FC6E9D2CE9}" srcOrd="1" destOrd="0" presId="urn:microsoft.com/office/officeart/2005/8/layout/vList6"/>
    <dgm:cxn modelId="{0588AECC-C918-40A6-903A-6042FBBBE621}" type="presParOf" srcId="{04238735-912E-48CE-91BD-9C8C861AA2B3}" destId="{0562E74B-374C-4492-8516-72146DB65F40}" srcOrd="2" destOrd="0" presId="urn:microsoft.com/office/officeart/2005/8/layout/vList6"/>
    <dgm:cxn modelId="{0185932B-3B2E-450E-9ABB-4FB208234277}" type="presParOf" srcId="{0562E74B-374C-4492-8516-72146DB65F40}" destId="{8AF75A05-E229-4361-B383-098C06C49042}" srcOrd="0" destOrd="0" presId="urn:microsoft.com/office/officeart/2005/8/layout/vList6"/>
    <dgm:cxn modelId="{06E35BE4-EF47-4B37-B058-12E68165299D}" type="presParOf" srcId="{0562E74B-374C-4492-8516-72146DB65F40}" destId="{37CF3B28-73FE-4987-BF6D-7EB72803E8AA}" srcOrd="1" destOrd="0" presId="urn:microsoft.com/office/officeart/2005/8/layout/vList6"/>
    <dgm:cxn modelId="{DFBCD268-2443-4259-9790-8E21882E411E}" type="presParOf" srcId="{04238735-912E-48CE-91BD-9C8C861AA2B3}" destId="{348D3EF4-902B-4C4D-A6BE-F29E63FF0584}" srcOrd="3" destOrd="0" presId="urn:microsoft.com/office/officeart/2005/8/layout/vList6"/>
    <dgm:cxn modelId="{4C7C2EFB-8B85-460C-8A69-256338DF67FB}" type="presParOf" srcId="{04238735-912E-48CE-91BD-9C8C861AA2B3}" destId="{154B454D-79F3-489A-B413-BFB7FC591B82}" srcOrd="4" destOrd="0" presId="urn:microsoft.com/office/officeart/2005/8/layout/vList6"/>
    <dgm:cxn modelId="{86A25D65-C5A3-459C-81C8-3F4EAE12EC4B}" type="presParOf" srcId="{154B454D-79F3-489A-B413-BFB7FC591B82}" destId="{7B6D2A75-2020-4351-8EB4-E00EFFC75B8F}" srcOrd="0" destOrd="0" presId="urn:microsoft.com/office/officeart/2005/8/layout/vList6"/>
    <dgm:cxn modelId="{8C2068AE-7EFD-4DD6-8649-57678983C122}" type="presParOf" srcId="{154B454D-79F3-489A-B413-BFB7FC591B82}" destId="{62B496E2-D067-44E3-81B5-ADAAC2562AC1}" srcOrd="1" destOrd="0" presId="urn:microsoft.com/office/officeart/2005/8/layout/vList6"/>
  </dgm:cxnLst>
  <dgm:bg>
    <a:effectLst>
      <a:glow rad="101600">
        <a:schemeClr val="accent1">
          <a:satMod val="175000"/>
          <a:alpha val="40000"/>
        </a:schemeClr>
      </a:glow>
    </a:effectLst>
  </dgm:bg>
  <dgm:whole>
    <a:ln>
      <a:solidFill>
        <a:schemeClr val="accent1">
          <a:lumMod val="50000"/>
        </a:schemeClr>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007D96-3713-44AE-859E-838F8F5F25E5}"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6C0A539D-FCB6-424E-8649-442BA6E7EC20}">
      <dgm:prSet phldrT="[Text]" custT="1"/>
      <dgm:spPr/>
      <dgm:t>
        <a:bodyPr/>
        <a:lstStyle/>
        <a:p>
          <a:r>
            <a:rPr lang="en-US" sz="3200" i="1" u="sng" dirty="0" smtClean="0">
              <a:latin typeface="Cambria" pitchFamily="18" charset="0"/>
            </a:rPr>
            <a:t>1. GST applicable on ‘supply</a:t>
          </a:r>
          <a:r>
            <a:rPr lang="en-US" sz="3600" i="1" u="sng" dirty="0" smtClean="0">
              <a:latin typeface="Cambria" pitchFamily="18" charset="0"/>
            </a:rPr>
            <a:t>’</a:t>
          </a:r>
          <a:endParaRPr lang="en-US" sz="3600" dirty="0"/>
        </a:p>
      </dgm:t>
    </dgm:pt>
    <dgm:pt modelId="{2EE270E8-0781-46FA-9FE8-E63AEA2CDD29}" type="parTrans" cxnId="{101CFBEC-6698-4412-9252-9D8392BAFA3D}">
      <dgm:prSet/>
      <dgm:spPr/>
      <dgm:t>
        <a:bodyPr/>
        <a:lstStyle/>
        <a:p>
          <a:endParaRPr lang="en-US"/>
        </a:p>
      </dgm:t>
    </dgm:pt>
    <dgm:pt modelId="{5436BD57-A6C6-4638-A860-79F814D3A609}" type="sibTrans" cxnId="{101CFBEC-6698-4412-9252-9D8392BAFA3D}">
      <dgm:prSet/>
      <dgm:spPr/>
      <dgm:t>
        <a:bodyPr/>
        <a:lstStyle/>
        <a:p>
          <a:endParaRPr lang="en-US"/>
        </a:p>
      </dgm:t>
    </dgm:pt>
    <dgm:pt modelId="{A7FC367F-0DE9-420C-A50D-E2223371F0ED}">
      <dgm:prSet phldrT="[Text]" custT="1"/>
      <dgm:spPr>
        <a:ln>
          <a:solidFill>
            <a:schemeClr val="accent2">
              <a:lumMod val="50000"/>
              <a:alpha val="90000"/>
            </a:schemeClr>
          </a:solidFill>
        </a:ln>
      </dgm:spPr>
      <dgm:t>
        <a:bodyPr anchor="ctr"/>
        <a:lstStyle/>
        <a:p>
          <a:r>
            <a:rPr lang="en-US" sz="2400" dirty="0" smtClean="0">
              <a:latin typeface="Cambria" pitchFamily="18" charset="0"/>
            </a:rPr>
            <a:t>Taxable events manufacture, provision of service irrelevant</a:t>
          </a:r>
          <a:endParaRPr lang="en-US" sz="2400" dirty="0">
            <a:latin typeface="Cambria" pitchFamily="18" charset="0"/>
          </a:endParaRPr>
        </a:p>
      </dgm:t>
    </dgm:pt>
    <dgm:pt modelId="{DC86E9A2-C70B-481A-885E-44D4BE2AA7DA}" type="parTrans" cxnId="{8965408B-C114-42DD-A4EE-37E4161B5CE1}">
      <dgm:prSet/>
      <dgm:spPr/>
      <dgm:t>
        <a:bodyPr/>
        <a:lstStyle/>
        <a:p>
          <a:endParaRPr lang="en-US"/>
        </a:p>
      </dgm:t>
    </dgm:pt>
    <dgm:pt modelId="{CC1B14F1-41CA-46A1-BDFA-E103F34234ED}" type="sibTrans" cxnId="{8965408B-C114-42DD-A4EE-37E4161B5CE1}">
      <dgm:prSet/>
      <dgm:spPr/>
      <dgm:t>
        <a:bodyPr/>
        <a:lstStyle/>
        <a:p>
          <a:endParaRPr lang="en-US"/>
        </a:p>
      </dgm:t>
    </dgm:pt>
    <dgm:pt modelId="{5A41C2DD-45A2-484E-BD1F-9705BB57C017}">
      <dgm:prSet custT="1"/>
      <dgm:spPr/>
      <dgm:t>
        <a:bodyPr/>
        <a:lstStyle/>
        <a:p>
          <a:r>
            <a:rPr lang="en-US" sz="3200" i="1" u="sng" dirty="0" smtClean="0">
              <a:latin typeface="Cambria" pitchFamily="18" charset="0"/>
            </a:rPr>
            <a:t>2. GST payable as per time of supply</a:t>
          </a:r>
        </a:p>
      </dgm:t>
    </dgm:pt>
    <dgm:pt modelId="{3AA95A59-0370-4A50-A2ED-6981AFD78BCC}" type="sibTrans" cxnId="{15692B5F-1D3B-46F0-83FF-6618F41AD288}">
      <dgm:prSet/>
      <dgm:spPr/>
      <dgm:t>
        <a:bodyPr/>
        <a:lstStyle/>
        <a:p>
          <a:endParaRPr lang="en-US"/>
        </a:p>
      </dgm:t>
    </dgm:pt>
    <dgm:pt modelId="{E4F39E34-6488-4CE0-83F4-B8F3A42F4DF4}" type="parTrans" cxnId="{15692B5F-1D3B-46F0-83FF-6618F41AD288}">
      <dgm:prSet/>
      <dgm:spPr/>
      <dgm:t>
        <a:bodyPr/>
        <a:lstStyle/>
        <a:p>
          <a:endParaRPr lang="en-US"/>
        </a:p>
      </dgm:t>
    </dgm:pt>
    <dgm:pt modelId="{AE70D68E-E92A-4934-9354-68C1CC681704}">
      <dgm:prSet custT="1"/>
      <dgm:spPr>
        <a:ln>
          <a:solidFill>
            <a:schemeClr val="accent2">
              <a:lumMod val="50000"/>
              <a:alpha val="90000"/>
            </a:schemeClr>
          </a:solidFill>
        </a:ln>
      </dgm:spPr>
      <dgm:t>
        <a:bodyPr anchor="ctr"/>
        <a:lstStyle/>
        <a:p>
          <a:r>
            <a:rPr lang="en-US" sz="2400" dirty="0" smtClean="0">
              <a:latin typeface="Cambria" pitchFamily="18" charset="0"/>
            </a:rPr>
            <a:t>Liability to pay CGST / SGST will arise at the time of supply </a:t>
          </a:r>
          <a:endParaRPr lang="en-US" sz="2400" dirty="0">
            <a:latin typeface="Cambria" pitchFamily="18" charset="0"/>
          </a:endParaRPr>
        </a:p>
      </dgm:t>
    </dgm:pt>
    <dgm:pt modelId="{99526100-532A-4E6A-8EC3-28D97B687C66}" type="parTrans" cxnId="{E4B05176-8BE4-471F-BFAB-07574668D36E}">
      <dgm:prSet/>
      <dgm:spPr/>
      <dgm:t>
        <a:bodyPr/>
        <a:lstStyle/>
        <a:p>
          <a:endParaRPr lang="en-US"/>
        </a:p>
      </dgm:t>
    </dgm:pt>
    <dgm:pt modelId="{D638E0EE-F8C5-43D7-9449-51E3F5E20C02}" type="sibTrans" cxnId="{E4B05176-8BE4-471F-BFAB-07574668D36E}">
      <dgm:prSet/>
      <dgm:spPr/>
      <dgm:t>
        <a:bodyPr/>
        <a:lstStyle/>
        <a:p>
          <a:endParaRPr lang="en-US"/>
        </a:p>
      </dgm:t>
    </dgm:pt>
    <dgm:pt modelId="{C76FEAF6-B5E2-49C4-8318-C4E9631F831E}" type="pres">
      <dgm:prSet presAssocID="{B8007D96-3713-44AE-859E-838F8F5F25E5}" presName="Name0" presStyleCnt="0">
        <dgm:presLayoutVars>
          <dgm:dir/>
          <dgm:animLvl val="lvl"/>
          <dgm:resizeHandles/>
        </dgm:presLayoutVars>
      </dgm:prSet>
      <dgm:spPr/>
      <dgm:t>
        <a:bodyPr/>
        <a:lstStyle/>
        <a:p>
          <a:endParaRPr lang="en-US"/>
        </a:p>
      </dgm:t>
    </dgm:pt>
    <dgm:pt modelId="{11A7E7B0-824F-40E8-A9A7-75DFA58DF779}" type="pres">
      <dgm:prSet presAssocID="{6C0A539D-FCB6-424E-8649-442BA6E7EC20}" presName="linNode" presStyleCnt="0"/>
      <dgm:spPr/>
    </dgm:pt>
    <dgm:pt modelId="{22B47561-894C-4B09-84F0-9689CF087827}" type="pres">
      <dgm:prSet presAssocID="{6C0A539D-FCB6-424E-8649-442BA6E7EC20}" presName="parentShp" presStyleLbl="node1" presStyleIdx="0" presStyleCnt="2" custLinFactNeighborY="-26">
        <dgm:presLayoutVars>
          <dgm:bulletEnabled val="1"/>
        </dgm:presLayoutVars>
      </dgm:prSet>
      <dgm:spPr/>
      <dgm:t>
        <a:bodyPr/>
        <a:lstStyle/>
        <a:p>
          <a:endParaRPr lang="en-US"/>
        </a:p>
      </dgm:t>
    </dgm:pt>
    <dgm:pt modelId="{A070483E-B237-4B56-9E1B-46BE58BFC899}" type="pres">
      <dgm:prSet presAssocID="{6C0A539D-FCB6-424E-8649-442BA6E7EC20}" presName="childShp" presStyleLbl="bgAccFollowNode1" presStyleIdx="0" presStyleCnt="2">
        <dgm:presLayoutVars>
          <dgm:bulletEnabled val="1"/>
        </dgm:presLayoutVars>
      </dgm:prSet>
      <dgm:spPr/>
      <dgm:t>
        <a:bodyPr/>
        <a:lstStyle/>
        <a:p>
          <a:endParaRPr lang="en-US"/>
        </a:p>
      </dgm:t>
    </dgm:pt>
    <dgm:pt modelId="{26952516-8184-4943-AE75-699DC9A7F16D}" type="pres">
      <dgm:prSet presAssocID="{5436BD57-A6C6-4638-A860-79F814D3A609}" presName="spacing" presStyleCnt="0"/>
      <dgm:spPr/>
    </dgm:pt>
    <dgm:pt modelId="{623292B1-4092-4DBA-83E9-CBDB333DA02B}" type="pres">
      <dgm:prSet presAssocID="{5A41C2DD-45A2-484E-BD1F-9705BB57C017}" presName="linNode" presStyleCnt="0"/>
      <dgm:spPr/>
    </dgm:pt>
    <dgm:pt modelId="{29DA82BD-CF9B-4F34-A176-2EBC9499181B}" type="pres">
      <dgm:prSet presAssocID="{5A41C2DD-45A2-484E-BD1F-9705BB57C017}" presName="parentShp" presStyleLbl="node1" presStyleIdx="1" presStyleCnt="2">
        <dgm:presLayoutVars>
          <dgm:bulletEnabled val="1"/>
        </dgm:presLayoutVars>
      </dgm:prSet>
      <dgm:spPr/>
      <dgm:t>
        <a:bodyPr/>
        <a:lstStyle/>
        <a:p>
          <a:endParaRPr lang="en-US"/>
        </a:p>
      </dgm:t>
    </dgm:pt>
    <dgm:pt modelId="{27240F65-DDC5-465C-811A-8528FA871F8B}" type="pres">
      <dgm:prSet presAssocID="{5A41C2DD-45A2-484E-BD1F-9705BB57C017}" presName="childShp" presStyleLbl="bgAccFollowNode1" presStyleIdx="1" presStyleCnt="2">
        <dgm:presLayoutVars>
          <dgm:bulletEnabled val="1"/>
        </dgm:presLayoutVars>
      </dgm:prSet>
      <dgm:spPr/>
      <dgm:t>
        <a:bodyPr/>
        <a:lstStyle/>
        <a:p>
          <a:endParaRPr lang="en-US"/>
        </a:p>
      </dgm:t>
    </dgm:pt>
  </dgm:ptLst>
  <dgm:cxnLst>
    <dgm:cxn modelId="{4EAC305B-AC59-4381-B3E8-8434FBBA9440}" type="presOf" srcId="{AE70D68E-E92A-4934-9354-68C1CC681704}" destId="{27240F65-DDC5-465C-811A-8528FA871F8B}" srcOrd="0" destOrd="0" presId="urn:microsoft.com/office/officeart/2005/8/layout/vList6"/>
    <dgm:cxn modelId="{E4B05176-8BE4-471F-BFAB-07574668D36E}" srcId="{5A41C2DD-45A2-484E-BD1F-9705BB57C017}" destId="{AE70D68E-E92A-4934-9354-68C1CC681704}" srcOrd="0" destOrd="0" parTransId="{99526100-532A-4E6A-8EC3-28D97B687C66}" sibTransId="{D638E0EE-F8C5-43D7-9449-51E3F5E20C02}"/>
    <dgm:cxn modelId="{15692B5F-1D3B-46F0-83FF-6618F41AD288}" srcId="{B8007D96-3713-44AE-859E-838F8F5F25E5}" destId="{5A41C2DD-45A2-484E-BD1F-9705BB57C017}" srcOrd="1" destOrd="0" parTransId="{E4F39E34-6488-4CE0-83F4-B8F3A42F4DF4}" sibTransId="{3AA95A59-0370-4A50-A2ED-6981AFD78BCC}"/>
    <dgm:cxn modelId="{E95F0DBA-93E9-4D34-93B3-106A36609B8F}" type="presOf" srcId="{5A41C2DD-45A2-484E-BD1F-9705BB57C017}" destId="{29DA82BD-CF9B-4F34-A176-2EBC9499181B}" srcOrd="0" destOrd="0" presId="urn:microsoft.com/office/officeart/2005/8/layout/vList6"/>
    <dgm:cxn modelId="{E16BE7AE-216F-48CA-AF7A-FCE90F0F87ED}" type="presOf" srcId="{B8007D96-3713-44AE-859E-838F8F5F25E5}" destId="{C76FEAF6-B5E2-49C4-8318-C4E9631F831E}" srcOrd="0" destOrd="0" presId="urn:microsoft.com/office/officeart/2005/8/layout/vList6"/>
    <dgm:cxn modelId="{101CFBEC-6698-4412-9252-9D8392BAFA3D}" srcId="{B8007D96-3713-44AE-859E-838F8F5F25E5}" destId="{6C0A539D-FCB6-424E-8649-442BA6E7EC20}" srcOrd="0" destOrd="0" parTransId="{2EE270E8-0781-46FA-9FE8-E63AEA2CDD29}" sibTransId="{5436BD57-A6C6-4638-A860-79F814D3A609}"/>
    <dgm:cxn modelId="{8965408B-C114-42DD-A4EE-37E4161B5CE1}" srcId="{6C0A539D-FCB6-424E-8649-442BA6E7EC20}" destId="{A7FC367F-0DE9-420C-A50D-E2223371F0ED}" srcOrd="0" destOrd="0" parTransId="{DC86E9A2-C70B-481A-885E-44D4BE2AA7DA}" sibTransId="{CC1B14F1-41CA-46A1-BDFA-E103F34234ED}"/>
    <dgm:cxn modelId="{9840CF92-D150-4DA0-9667-891777C22B53}" type="presOf" srcId="{6C0A539D-FCB6-424E-8649-442BA6E7EC20}" destId="{22B47561-894C-4B09-84F0-9689CF087827}" srcOrd="0" destOrd="0" presId="urn:microsoft.com/office/officeart/2005/8/layout/vList6"/>
    <dgm:cxn modelId="{55278383-22D9-4367-891D-0F443FC8D1D7}" type="presOf" srcId="{A7FC367F-0DE9-420C-A50D-E2223371F0ED}" destId="{A070483E-B237-4B56-9E1B-46BE58BFC899}" srcOrd="0" destOrd="0" presId="urn:microsoft.com/office/officeart/2005/8/layout/vList6"/>
    <dgm:cxn modelId="{4466B266-70E9-4448-94F4-C372AA6739C2}" type="presParOf" srcId="{C76FEAF6-B5E2-49C4-8318-C4E9631F831E}" destId="{11A7E7B0-824F-40E8-A9A7-75DFA58DF779}" srcOrd="0" destOrd="0" presId="urn:microsoft.com/office/officeart/2005/8/layout/vList6"/>
    <dgm:cxn modelId="{39A9606F-5253-4049-89F8-E909A5FD1550}" type="presParOf" srcId="{11A7E7B0-824F-40E8-A9A7-75DFA58DF779}" destId="{22B47561-894C-4B09-84F0-9689CF087827}" srcOrd="0" destOrd="0" presId="urn:microsoft.com/office/officeart/2005/8/layout/vList6"/>
    <dgm:cxn modelId="{724EEEFC-A933-4D7E-B10F-7E37689EF80B}" type="presParOf" srcId="{11A7E7B0-824F-40E8-A9A7-75DFA58DF779}" destId="{A070483E-B237-4B56-9E1B-46BE58BFC899}" srcOrd="1" destOrd="0" presId="urn:microsoft.com/office/officeart/2005/8/layout/vList6"/>
    <dgm:cxn modelId="{6B6E9521-7CEA-4E03-B30E-E2613A920962}" type="presParOf" srcId="{C76FEAF6-B5E2-49C4-8318-C4E9631F831E}" destId="{26952516-8184-4943-AE75-699DC9A7F16D}" srcOrd="1" destOrd="0" presId="urn:microsoft.com/office/officeart/2005/8/layout/vList6"/>
    <dgm:cxn modelId="{21668D38-7E65-48A1-AFE1-B2C695D3CC4C}" type="presParOf" srcId="{C76FEAF6-B5E2-49C4-8318-C4E9631F831E}" destId="{623292B1-4092-4DBA-83E9-CBDB333DA02B}" srcOrd="2" destOrd="0" presId="urn:microsoft.com/office/officeart/2005/8/layout/vList6"/>
    <dgm:cxn modelId="{AEB37608-AC9A-4AAC-A99E-0845B29E8889}" type="presParOf" srcId="{623292B1-4092-4DBA-83E9-CBDB333DA02B}" destId="{29DA82BD-CF9B-4F34-A176-2EBC9499181B}" srcOrd="0" destOrd="0" presId="urn:microsoft.com/office/officeart/2005/8/layout/vList6"/>
    <dgm:cxn modelId="{F29C502C-E882-4848-8D9E-C8F9006D8036}" type="presParOf" srcId="{623292B1-4092-4DBA-83E9-CBDB333DA02B}" destId="{27240F65-DDC5-465C-811A-8528FA871F8B}" srcOrd="1" destOrd="0" presId="urn:microsoft.com/office/officeart/2005/8/layout/vList6"/>
  </dgm:cxnLst>
  <dgm:bg>
    <a:effectLst>
      <a:glow rad="101600">
        <a:schemeClr val="accent1">
          <a:satMod val="175000"/>
          <a:alpha val="40000"/>
        </a:schemeClr>
      </a:glow>
    </a:effectLst>
  </dgm:bg>
  <dgm:whole>
    <a:ln>
      <a:solidFill>
        <a:schemeClr val="accent1">
          <a:lumMod val="50000"/>
        </a:schemeClr>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B520689-2F0A-4247-82CB-772D2B2D44C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706C92D4-47FD-48A1-AD7F-309A42CC1F07}">
      <dgm:prSet phldrT="[Text]" custT="1"/>
      <dgm:spPr>
        <a:ln>
          <a:solidFill>
            <a:schemeClr val="accent2">
              <a:lumMod val="50000"/>
            </a:schemeClr>
          </a:solidFill>
        </a:ln>
      </dgm:spPr>
      <dgm:t>
        <a:bodyPr/>
        <a:lstStyle/>
        <a:p>
          <a:r>
            <a:rPr lang="en-US" sz="3200" i="1" u="sng" dirty="0" smtClean="0">
              <a:latin typeface="Cambria" pitchFamily="18" charset="0"/>
            </a:rPr>
            <a:t>3.Determining   Place of Supply could be the key</a:t>
          </a:r>
          <a:endParaRPr lang="en-US" sz="3200" dirty="0"/>
        </a:p>
      </dgm:t>
    </dgm:pt>
    <dgm:pt modelId="{CFA748DC-2017-432A-BE03-53E9C5B4D9DF}" type="parTrans" cxnId="{CAE1FEA5-4840-4E6C-A3A1-B4F82557B3E0}">
      <dgm:prSet/>
      <dgm:spPr/>
      <dgm:t>
        <a:bodyPr/>
        <a:lstStyle/>
        <a:p>
          <a:endParaRPr lang="en-US"/>
        </a:p>
      </dgm:t>
    </dgm:pt>
    <dgm:pt modelId="{F649E741-26F2-47CB-B8F6-AC14CCF59D59}" type="sibTrans" cxnId="{CAE1FEA5-4840-4E6C-A3A1-B4F82557B3E0}">
      <dgm:prSet/>
      <dgm:spPr/>
      <dgm:t>
        <a:bodyPr/>
        <a:lstStyle/>
        <a:p>
          <a:endParaRPr lang="en-US"/>
        </a:p>
      </dgm:t>
    </dgm:pt>
    <dgm:pt modelId="{CC6F2E84-ED88-4860-AD43-992C0009AF9C}">
      <dgm:prSet phldrT="[Text]"/>
      <dgm:spPr>
        <a:ln>
          <a:solidFill>
            <a:schemeClr val="accent2">
              <a:lumMod val="50000"/>
              <a:alpha val="90000"/>
            </a:schemeClr>
          </a:solidFill>
        </a:ln>
      </dgm:spPr>
      <dgm:t>
        <a:bodyPr/>
        <a:lstStyle/>
        <a:p>
          <a:r>
            <a:rPr lang="en-US" dirty="0" smtClean="0">
              <a:latin typeface="Cambria" pitchFamily="18" charset="0"/>
            </a:rPr>
            <a:t>Crucial to determine whether a transaction is a ‘intra-State’ or ‘Inter-State’ </a:t>
          </a:r>
          <a:endParaRPr lang="en-US" dirty="0"/>
        </a:p>
      </dgm:t>
    </dgm:pt>
    <dgm:pt modelId="{8D15CE99-D5D2-49D6-9944-5C77C000119B}" type="parTrans" cxnId="{BE75F482-EC4C-4B6E-932E-E8A91B961509}">
      <dgm:prSet/>
      <dgm:spPr/>
      <dgm:t>
        <a:bodyPr/>
        <a:lstStyle/>
        <a:p>
          <a:endParaRPr lang="en-US"/>
        </a:p>
      </dgm:t>
    </dgm:pt>
    <dgm:pt modelId="{BBEF6D0A-0E6B-435F-8D61-E8FDE8E726CB}" type="sibTrans" cxnId="{BE75F482-EC4C-4B6E-932E-E8A91B961509}">
      <dgm:prSet/>
      <dgm:spPr/>
      <dgm:t>
        <a:bodyPr/>
        <a:lstStyle/>
        <a:p>
          <a:endParaRPr lang="en-US"/>
        </a:p>
      </dgm:t>
    </dgm:pt>
    <dgm:pt modelId="{4693E783-76A1-46AA-94A4-6A57ECC9F0FE}">
      <dgm:prSet custT="1"/>
      <dgm:spPr>
        <a:ln>
          <a:solidFill>
            <a:schemeClr val="accent2">
              <a:lumMod val="50000"/>
            </a:schemeClr>
          </a:solidFill>
        </a:ln>
      </dgm:spPr>
      <dgm:t>
        <a:bodyPr/>
        <a:lstStyle/>
        <a:p>
          <a:r>
            <a:rPr lang="en-US" sz="3200" i="1" u="sng" dirty="0" smtClean="0">
              <a:latin typeface="Cambria" pitchFamily="18" charset="0"/>
            </a:rPr>
            <a:t>4. Valuation in GST</a:t>
          </a:r>
        </a:p>
      </dgm:t>
    </dgm:pt>
    <dgm:pt modelId="{14095602-1019-4515-B18E-5B779B5ACD59}" type="parTrans" cxnId="{02449400-EAE6-4077-94E6-C2E807133CC7}">
      <dgm:prSet/>
      <dgm:spPr/>
      <dgm:t>
        <a:bodyPr/>
        <a:lstStyle/>
        <a:p>
          <a:endParaRPr lang="en-US"/>
        </a:p>
      </dgm:t>
    </dgm:pt>
    <dgm:pt modelId="{7B32BFF6-1BF1-4575-A084-1A891CE0275B}" type="sibTrans" cxnId="{02449400-EAE6-4077-94E6-C2E807133CC7}">
      <dgm:prSet/>
      <dgm:spPr/>
      <dgm:t>
        <a:bodyPr/>
        <a:lstStyle/>
        <a:p>
          <a:endParaRPr lang="en-US"/>
        </a:p>
      </dgm:t>
    </dgm:pt>
    <dgm:pt modelId="{DADFEC23-E2C1-44A0-942D-24458BB54F39}">
      <dgm:prSet/>
      <dgm:spPr>
        <a:ln>
          <a:solidFill>
            <a:schemeClr val="accent2">
              <a:lumMod val="50000"/>
              <a:alpha val="90000"/>
            </a:schemeClr>
          </a:solidFill>
        </a:ln>
      </dgm:spPr>
      <dgm:t>
        <a:bodyPr anchor="ctr"/>
        <a:lstStyle/>
        <a:p>
          <a:r>
            <a:rPr lang="en-US" dirty="0" smtClean="0">
              <a:latin typeface="Cambria" pitchFamily="18" charset="0"/>
            </a:rPr>
            <a:t>GST would be payable on the ‘transaction value’</a:t>
          </a:r>
          <a:endParaRPr lang="en-US" dirty="0"/>
        </a:p>
      </dgm:t>
    </dgm:pt>
    <dgm:pt modelId="{F25C4A3B-8193-451D-B8DC-A81CC19008A9}" type="parTrans" cxnId="{86F06916-ABFB-4EEC-B5D1-063D7BF92D4E}">
      <dgm:prSet/>
      <dgm:spPr/>
      <dgm:t>
        <a:bodyPr/>
        <a:lstStyle/>
        <a:p>
          <a:endParaRPr lang="en-US"/>
        </a:p>
      </dgm:t>
    </dgm:pt>
    <dgm:pt modelId="{DB477D4F-F3B0-4404-9739-9BEEDE3A0FDE}" type="sibTrans" cxnId="{86F06916-ABFB-4EEC-B5D1-063D7BF92D4E}">
      <dgm:prSet/>
      <dgm:spPr/>
      <dgm:t>
        <a:bodyPr/>
        <a:lstStyle/>
        <a:p>
          <a:endParaRPr lang="en-US"/>
        </a:p>
      </dgm:t>
    </dgm:pt>
    <dgm:pt modelId="{842E148A-A39C-4285-88C7-6957FA774BD7}" type="pres">
      <dgm:prSet presAssocID="{5B520689-2F0A-4247-82CB-772D2B2D44C1}" presName="Name0" presStyleCnt="0">
        <dgm:presLayoutVars>
          <dgm:dir/>
          <dgm:animLvl val="lvl"/>
          <dgm:resizeHandles/>
        </dgm:presLayoutVars>
      </dgm:prSet>
      <dgm:spPr/>
      <dgm:t>
        <a:bodyPr/>
        <a:lstStyle/>
        <a:p>
          <a:endParaRPr lang="en-US"/>
        </a:p>
      </dgm:t>
    </dgm:pt>
    <dgm:pt modelId="{1C4855E4-329B-4454-A55C-9AB39CD54C5D}" type="pres">
      <dgm:prSet presAssocID="{706C92D4-47FD-48A1-AD7F-309A42CC1F07}" presName="linNode" presStyleCnt="0"/>
      <dgm:spPr/>
    </dgm:pt>
    <dgm:pt modelId="{EB6BF46B-6146-4B5E-8746-14107FFE0043}" type="pres">
      <dgm:prSet presAssocID="{706C92D4-47FD-48A1-AD7F-309A42CC1F07}" presName="parentShp" presStyleLbl="node1" presStyleIdx="0" presStyleCnt="2" custScaleX="123070">
        <dgm:presLayoutVars>
          <dgm:bulletEnabled val="1"/>
        </dgm:presLayoutVars>
      </dgm:prSet>
      <dgm:spPr/>
      <dgm:t>
        <a:bodyPr/>
        <a:lstStyle/>
        <a:p>
          <a:endParaRPr lang="en-US"/>
        </a:p>
      </dgm:t>
    </dgm:pt>
    <dgm:pt modelId="{043FAB7E-8FD6-4F54-88E7-20C4590594FE}" type="pres">
      <dgm:prSet presAssocID="{706C92D4-47FD-48A1-AD7F-309A42CC1F07}" presName="childShp" presStyleLbl="bgAccFollowNode1" presStyleIdx="0" presStyleCnt="2">
        <dgm:presLayoutVars>
          <dgm:bulletEnabled val="1"/>
        </dgm:presLayoutVars>
      </dgm:prSet>
      <dgm:spPr/>
      <dgm:t>
        <a:bodyPr/>
        <a:lstStyle/>
        <a:p>
          <a:endParaRPr lang="en-US"/>
        </a:p>
      </dgm:t>
    </dgm:pt>
    <dgm:pt modelId="{801FF675-5769-414C-BA41-6ED1AA23EF06}" type="pres">
      <dgm:prSet presAssocID="{F649E741-26F2-47CB-B8F6-AC14CCF59D59}" presName="spacing" presStyleCnt="0"/>
      <dgm:spPr/>
    </dgm:pt>
    <dgm:pt modelId="{BBEC0B7D-79E5-4090-ACE1-54CDAAB6476A}" type="pres">
      <dgm:prSet presAssocID="{4693E783-76A1-46AA-94A4-6A57ECC9F0FE}" presName="linNode" presStyleCnt="0"/>
      <dgm:spPr/>
    </dgm:pt>
    <dgm:pt modelId="{AE1EC0DA-A74F-4F03-8216-552B6D0D06AD}" type="pres">
      <dgm:prSet presAssocID="{4693E783-76A1-46AA-94A4-6A57ECC9F0FE}" presName="parentShp" presStyleLbl="node1" presStyleIdx="1" presStyleCnt="2" custScaleX="123014">
        <dgm:presLayoutVars>
          <dgm:bulletEnabled val="1"/>
        </dgm:presLayoutVars>
      </dgm:prSet>
      <dgm:spPr/>
      <dgm:t>
        <a:bodyPr/>
        <a:lstStyle/>
        <a:p>
          <a:endParaRPr lang="en-US"/>
        </a:p>
      </dgm:t>
    </dgm:pt>
    <dgm:pt modelId="{4A35AA98-1FC0-4A7E-8B07-02B2AAEE5E84}" type="pres">
      <dgm:prSet presAssocID="{4693E783-76A1-46AA-94A4-6A57ECC9F0FE}" presName="childShp" presStyleLbl="bgAccFollowNode1" presStyleIdx="1" presStyleCnt="2">
        <dgm:presLayoutVars>
          <dgm:bulletEnabled val="1"/>
        </dgm:presLayoutVars>
      </dgm:prSet>
      <dgm:spPr/>
      <dgm:t>
        <a:bodyPr/>
        <a:lstStyle/>
        <a:p>
          <a:endParaRPr lang="en-US"/>
        </a:p>
      </dgm:t>
    </dgm:pt>
  </dgm:ptLst>
  <dgm:cxnLst>
    <dgm:cxn modelId="{AFD300B9-35D6-4F4F-A011-7F3F67A65736}" type="presOf" srcId="{5B520689-2F0A-4247-82CB-772D2B2D44C1}" destId="{842E148A-A39C-4285-88C7-6957FA774BD7}" srcOrd="0" destOrd="0" presId="urn:microsoft.com/office/officeart/2005/8/layout/vList6"/>
    <dgm:cxn modelId="{D3B0121E-28C1-41D3-AD65-A1FFEC11A8EC}" type="presOf" srcId="{4693E783-76A1-46AA-94A4-6A57ECC9F0FE}" destId="{AE1EC0DA-A74F-4F03-8216-552B6D0D06AD}" srcOrd="0" destOrd="0" presId="urn:microsoft.com/office/officeart/2005/8/layout/vList6"/>
    <dgm:cxn modelId="{02449400-EAE6-4077-94E6-C2E807133CC7}" srcId="{5B520689-2F0A-4247-82CB-772D2B2D44C1}" destId="{4693E783-76A1-46AA-94A4-6A57ECC9F0FE}" srcOrd="1" destOrd="0" parTransId="{14095602-1019-4515-B18E-5B779B5ACD59}" sibTransId="{7B32BFF6-1BF1-4575-A084-1A891CE0275B}"/>
    <dgm:cxn modelId="{BE75F482-EC4C-4B6E-932E-E8A91B961509}" srcId="{706C92D4-47FD-48A1-AD7F-309A42CC1F07}" destId="{CC6F2E84-ED88-4860-AD43-992C0009AF9C}" srcOrd="0" destOrd="0" parTransId="{8D15CE99-D5D2-49D6-9944-5C77C000119B}" sibTransId="{BBEF6D0A-0E6B-435F-8D61-E8FDE8E726CB}"/>
    <dgm:cxn modelId="{387DD120-2375-425C-96A9-4676F74F9FFA}" type="presOf" srcId="{CC6F2E84-ED88-4860-AD43-992C0009AF9C}" destId="{043FAB7E-8FD6-4F54-88E7-20C4590594FE}" srcOrd="0" destOrd="0" presId="urn:microsoft.com/office/officeart/2005/8/layout/vList6"/>
    <dgm:cxn modelId="{CAE1FEA5-4840-4E6C-A3A1-B4F82557B3E0}" srcId="{5B520689-2F0A-4247-82CB-772D2B2D44C1}" destId="{706C92D4-47FD-48A1-AD7F-309A42CC1F07}" srcOrd="0" destOrd="0" parTransId="{CFA748DC-2017-432A-BE03-53E9C5B4D9DF}" sibTransId="{F649E741-26F2-47CB-B8F6-AC14CCF59D59}"/>
    <dgm:cxn modelId="{B276902B-3C91-451D-B592-B6F44151ABC3}" type="presOf" srcId="{DADFEC23-E2C1-44A0-942D-24458BB54F39}" destId="{4A35AA98-1FC0-4A7E-8B07-02B2AAEE5E84}" srcOrd="0" destOrd="0" presId="urn:microsoft.com/office/officeart/2005/8/layout/vList6"/>
    <dgm:cxn modelId="{86F06916-ABFB-4EEC-B5D1-063D7BF92D4E}" srcId="{4693E783-76A1-46AA-94A4-6A57ECC9F0FE}" destId="{DADFEC23-E2C1-44A0-942D-24458BB54F39}" srcOrd="0" destOrd="0" parTransId="{F25C4A3B-8193-451D-B8DC-A81CC19008A9}" sibTransId="{DB477D4F-F3B0-4404-9739-9BEEDE3A0FDE}"/>
    <dgm:cxn modelId="{7CDA126D-A7FF-4EDF-B9C2-213A9E068576}" type="presOf" srcId="{706C92D4-47FD-48A1-AD7F-309A42CC1F07}" destId="{EB6BF46B-6146-4B5E-8746-14107FFE0043}" srcOrd="0" destOrd="0" presId="urn:microsoft.com/office/officeart/2005/8/layout/vList6"/>
    <dgm:cxn modelId="{E6D61DEB-B56C-4742-A11C-A6EF2CDFC369}" type="presParOf" srcId="{842E148A-A39C-4285-88C7-6957FA774BD7}" destId="{1C4855E4-329B-4454-A55C-9AB39CD54C5D}" srcOrd="0" destOrd="0" presId="urn:microsoft.com/office/officeart/2005/8/layout/vList6"/>
    <dgm:cxn modelId="{7A9CF356-29DD-4024-892F-DFBB7D141A4B}" type="presParOf" srcId="{1C4855E4-329B-4454-A55C-9AB39CD54C5D}" destId="{EB6BF46B-6146-4B5E-8746-14107FFE0043}" srcOrd="0" destOrd="0" presId="urn:microsoft.com/office/officeart/2005/8/layout/vList6"/>
    <dgm:cxn modelId="{3853AA73-A3E0-4E0B-B64B-279170365B76}" type="presParOf" srcId="{1C4855E4-329B-4454-A55C-9AB39CD54C5D}" destId="{043FAB7E-8FD6-4F54-88E7-20C4590594FE}" srcOrd="1" destOrd="0" presId="urn:microsoft.com/office/officeart/2005/8/layout/vList6"/>
    <dgm:cxn modelId="{69E1B189-7935-4452-8489-AF68DC44A01A}" type="presParOf" srcId="{842E148A-A39C-4285-88C7-6957FA774BD7}" destId="{801FF675-5769-414C-BA41-6ED1AA23EF06}" srcOrd="1" destOrd="0" presId="urn:microsoft.com/office/officeart/2005/8/layout/vList6"/>
    <dgm:cxn modelId="{1BC0AD0A-E3C3-4963-9FF9-A48657B6547F}" type="presParOf" srcId="{842E148A-A39C-4285-88C7-6957FA774BD7}" destId="{BBEC0B7D-79E5-4090-ACE1-54CDAAB6476A}" srcOrd="2" destOrd="0" presId="urn:microsoft.com/office/officeart/2005/8/layout/vList6"/>
    <dgm:cxn modelId="{E7ADA8CA-5A74-4288-A5DC-45F44DA27C5D}" type="presParOf" srcId="{BBEC0B7D-79E5-4090-ACE1-54CDAAB6476A}" destId="{AE1EC0DA-A74F-4F03-8216-552B6D0D06AD}" srcOrd="0" destOrd="0" presId="urn:microsoft.com/office/officeart/2005/8/layout/vList6"/>
    <dgm:cxn modelId="{BA4C08F6-8B58-48F5-B053-C5BAB5BAFE45}" type="presParOf" srcId="{BBEC0B7D-79E5-4090-ACE1-54CDAAB6476A}" destId="{4A35AA98-1FC0-4A7E-8B07-02B2AAEE5E84}" srcOrd="1" destOrd="0" presId="urn:microsoft.com/office/officeart/2005/8/layout/vList6"/>
  </dgm:cxnLst>
  <dgm:bg>
    <a:effectLst>
      <a:glow rad="101600">
        <a:schemeClr val="accent1">
          <a:satMod val="175000"/>
          <a:alpha val="40000"/>
        </a:schemeClr>
      </a:glow>
    </a:effectLst>
  </dgm:bg>
  <dgm:whole>
    <a:ln>
      <a:solidFill>
        <a:schemeClr val="tx2">
          <a:lumMod val="50000"/>
        </a:schemeClr>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23CBC53-6CBD-456E-9274-F8E5FEEC3AB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B33D8B27-A22E-4ED7-A3F9-0E2A9D1F576B}">
      <dgm:prSet phldrT="[Text]" custT="1"/>
      <dgm:spPr/>
      <dgm:t>
        <a:bodyPr/>
        <a:lstStyle/>
        <a:p>
          <a:r>
            <a:rPr lang="en-US" sz="3200" i="1" u="sng" dirty="0" smtClean="0">
              <a:latin typeface="Cambria" pitchFamily="18" charset="0"/>
            </a:rPr>
            <a:t>5. Input tax credit in GST </a:t>
          </a:r>
          <a:endParaRPr lang="en-US" sz="3200" dirty="0"/>
        </a:p>
      </dgm:t>
    </dgm:pt>
    <dgm:pt modelId="{D4314AA7-086A-4C61-BE98-B5D5F38CEDCF}" type="parTrans" cxnId="{F186C6A3-7C7C-467C-9B50-9A060D4BE548}">
      <dgm:prSet/>
      <dgm:spPr/>
      <dgm:t>
        <a:bodyPr/>
        <a:lstStyle/>
        <a:p>
          <a:endParaRPr lang="en-US"/>
        </a:p>
      </dgm:t>
    </dgm:pt>
    <dgm:pt modelId="{A16C4EBF-C9BA-461D-80AA-F0B546AD408B}" type="sibTrans" cxnId="{F186C6A3-7C7C-467C-9B50-9A060D4BE548}">
      <dgm:prSet/>
      <dgm:spPr/>
      <dgm:t>
        <a:bodyPr/>
        <a:lstStyle/>
        <a:p>
          <a:endParaRPr lang="en-US"/>
        </a:p>
      </dgm:t>
    </dgm:pt>
    <dgm:pt modelId="{6ED62FB5-0F0B-4B2F-8818-F977A6BDBD46}">
      <dgm:prSet phldrT="[Text]" custT="1"/>
      <dgm:spPr>
        <a:ln>
          <a:solidFill>
            <a:schemeClr val="accent2">
              <a:lumMod val="50000"/>
              <a:alpha val="90000"/>
            </a:schemeClr>
          </a:solidFill>
        </a:ln>
      </dgm:spPr>
      <dgm:t>
        <a:bodyPr anchor="ctr"/>
        <a:lstStyle/>
        <a:p>
          <a:r>
            <a:rPr lang="en-US" sz="2800" dirty="0" smtClean="0">
              <a:latin typeface="Cambria" pitchFamily="18" charset="0"/>
            </a:rPr>
            <a:t>Expected that in GST regime, seamless credit will be allowed </a:t>
          </a:r>
          <a:endParaRPr lang="en-US" sz="2800" dirty="0"/>
        </a:p>
      </dgm:t>
    </dgm:pt>
    <dgm:pt modelId="{A094FF01-F1CC-470F-9E31-3E4A60DB37CD}" type="parTrans" cxnId="{39F09036-705C-4273-A36F-6D4D000459F8}">
      <dgm:prSet/>
      <dgm:spPr/>
      <dgm:t>
        <a:bodyPr/>
        <a:lstStyle/>
        <a:p>
          <a:endParaRPr lang="en-US"/>
        </a:p>
      </dgm:t>
    </dgm:pt>
    <dgm:pt modelId="{B87A9E91-DBD4-46BC-8DEB-CA33622C14DA}" type="sibTrans" cxnId="{39F09036-705C-4273-A36F-6D4D000459F8}">
      <dgm:prSet/>
      <dgm:spPr/>
      <dgm:t>
        <a:bodyPr/>
        <a:lstStyle/>
        <a:p>
          <a:endParaRPr lang="en-US"/>
        </a:p>
      </dgm:t>
    </dgm:pt>
    <dgm:pt modelId="{98626CE8-151E-43A9-864C-DFDD6502C57F}" type="pres">
      <dgm:prSet presAssocID="{823CBC53-6CBD-456E-9274-F8E5FEEC3AB1}" presName="Name0" presStyleCnt="0">
        <dgm:presLayoutVars>
          <dgm:dir/>
          <dgm:animLvl val="lvl"/>
          <dgm:resizeHandles/>
        </dgm:presLayoutVars>
      </dgm:prSet>
      <dgm:spPr/>
      <dgm:t>
        <a:bodyPr/>
        <a:lstStyle/>
        <a:p>
          <a:endParaRPr lang="en-US"/>
        </a:p>
      </dgm:t>
    </dgm:pt>
    <dgm:pt modelId="{143CBBDB-FDAE-4DF8-B401-D9D265CC6B38}" type="pres">
      <dgm:prSet presAssocID="{B33D8B27-A22E-4ED7-A3F9-0E2A9D1F576B}" presName="linNode" presStyleCnt="0"/>
      <dgm:spPr/>
    </dgm:pt>
    <dgm:pt modelId="{7AB95C54-B7B5-4F5E-83C7-E860ECBAFB58}" type="pres">
      <dgm:prSet presAssocID="{B33D8B27-A22E-4ED7-A3F9-0E2A9D1F576B}" presName="parentShp" presStyleLbl="node1" presStyleIdx="0" presStyleCnt="1">
        <dgm:presLayoutVars>
          <dgm:bulletEnabled val="1"/>
        </dgm:presLayoutVars>
      </dgm:prSet>
      <dgm:spPr/>
      <dgm:t>
        <a:bodyPr/>
        <a:lstStyle/>
        <a:p>
          <a:endParaRPr lang="en-US"/>
        </a:p>
      </dgm:t>
    </dgm:pt>
    <dgm:pt modelId="{C0E90B2D-6899-421E-B0EB-033A109FA269}" type="pres">
      <dgm:prSet presAssocID="{B33D8B27-A22E-4ED7-A3F9-0E2A9D1F576B}" presName="childShp" presStyleLbl="bgAccFollowNode1" presStyleIdx="0" presStyleCnt="1">
        <dgm:presLayoutVars>
          <dgm:bulletEnabled val="1"/>
        </dgm:presLayoutVars>
      </dgm:prSet>
      <dgm:spPr/>
      <dgm:t>
        <a:bodyPr/>
        <a:lstStyle/>
        <a:p>
          <a:endParaRPr lang="en-US"/>
        </a:p>
      </dgm:t>
    </dgm:pt>
  </dgm:ptLst>
  <dgm:cxnLst>
    <dgm:cxn modelId="{5DB3282F-D88B-4A39-8718-81CA91BFBDA5}" type="presOf" srcId="{823CBC53-6CBD-456E-9274-F8E5FEEC3AB1}" destId="{98626CE8-151E-43A9-864C-DFDD6502C57F}" srcOrd="0" destOrd="0" presId="urn:microsoft.com/office/officeart/2005/8/layout/vList6"/>
    <dgm:cxn modelId="{F186C6A3-7C7C-467C-9B50-9A060D4BE548}" srcId="{823CBC53-6CBD-456E-9274-F8E5FEEC3AB1}" destId="{B33D8B27-A22E-4ED7-A3F9-0E2A9D1F576B}" srcOrd="0" destOrd="0" parTransId="{D4314AA7-086A-4C61-BE98-B5D5F38CEDCF}" sibTransId="{A16C4EBF-C9BA-461D-80AA-F0B546AD408B}"/>
    <dgm:cxn modelId="{5BC0FA0E-207C-4CA6-9CD7-0414A48C3576}" type="presOf" srcId="{6ED62FB5-0F0B-4B2F-8818-F977A6BDBD46}" destId="{C0E90B2D-6899-421E-B0EB-033A109FA269}" srcOrd="0" destOrd="0" presId="urn:microsoft.com/office/officeart/2005/8/layout/vList6"/>
    <dgm:cxn modelId="{39F09036-705C-4273-A36F-6D4D000459F8}" srcId="{B33D8B27-A22E-4ED7-A3F9-0E2A9D1F576B}" destId="{6ED62FB5-0F0B-4B2F-8818-F977A6BDBD46}" srcOrd="0" destOrd="0" parTransId="{A094FF01-F1CC-470F-9E31-3E4A60DB37CD}" sibTransId="{B87A9E91-DBD4-46BC-8DEB-CA33622C14DA}"/>
    <dgm:cxn modelId="{E05B1886-5E58-41BC-A5F7-5DFA49876A0E}" type="presOf" srcId="{B33D8B27-A22E-4ED7-A3F9-0E2A9D1F576B}" destId="{7AB95C54-B7B5-4F5E-83C7-E860ECBAFB58}" srcOrd="0" destOrd="0" presId="urn:microsoft.com/office/officeart/2005/8/layout/vList6"/>
    <dgm:cxn modelId="{5E3A3046-EEF7-4A01-80C0-A4833180FD6C}" type="presParOf" srcId="{98626CE8-151E-43A9-864C-DFDD6502C57F}" destId="{143CBBDB-FDAE-4DF8-B401-D9D265CC6B38}" srcOrd="0" destOrd="0" presId="urn:microsoft.com/office/officeart/2005/8/layout/vList6"/>
    <dgm:cxn modelId="{CE06A491-C0E0-4B4C-A40D-DABED0417C67}" type="presParOf" srcId="{143CBBDB-FDAE-4DF8-B401-D9D265CC6B38}" destId="{7AB95C54-B7B5-4F5E-83C7-E860ECBAFB58}" srcOrd="0" destOrd="0" presId="urn:microsoft.com/office/officeart/2005/8/layout/vList6"/>
    <dgm:cxn modelId="{424B0CCB-E581-47A9-ADEC-953C6C5775F6}" type="presParOf" srcId="{143CBBDB-FDAE-4DF8-B401-D9D265CC6B38}" destId="{C0E90B2D-6899-421E-B0EB-033A109FA269}" srcOrd="1" destOrd="0" presId="urn:microsoft.com/office/officeart/2005/8/layout/vList6"/>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BBAD1CB-71B1-44BD-9ADE-825F84BF131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029B5471-F257-4E28-B285-2F1A35A99947}">
      <dgm:prSet custT="1"/>
      <dgm:spPr/>
      <dgm:t>
        <a:bodyPr/>
        <a:lstStyle/>
        <a:p>
          <a:r>
            <a:rPr lang="en-US" sz="3200" i="1" u="sng" dirty="0" smtClean="0">
              <a:latin typeface="Cambria" pitchFamily="18" charset="0"/>
            </a:rPr>
            <a:t>6. Inter-State supply of goods for consideration to attract additional tax</a:t>
          </a:r>
          <a:endParaRPr lang="en-US" sz="3200" dirty="0"/>
        </a:p>
      </dgm:t>
    </dgm:pt>
    <dgm:pt modelId="{BED9C3B8-D56E-40F5-999B-3D3B44EDE6DD}" type="parTrans" cxnId="{C3B373A3-05DC-4F44-A745-E0424622CEB8}">
      <dgm:prSet/>
      <dgm:spPr/>
      <dgm:t>
        <a:bodyPr/>
        <a:lstStyle/>
        <a:p>
          <a:endParaRPr lang="en-US"/>
        </a:p>
      </dgm:t>
    </dgm:pt>
    <dgm:pt modelId="{A1CD1AF0-93C3-441A-BCCD-08C0A19C7601}" type="sibTrans" cxnId="{C3B373A3-05DC-4F44-A745-E0424622CEB8}">
      <dgm:prSet/>
      <dgm:spPr/>
      <dgm:t>
        <a:bodyPr/>
        <a:lstStyle/>
        <a:p>
          <a:endParaRPr lang="en-US"/>
        </a:p>
      </dgm:t>
    </dgm:pt>
    <dgm:pt modelId="{01E34F27-8141-417F-9B63-CE04ECAC38E7}">
      <dgm:prSet/>
      <dgm:spPr/>
      <dgm:t>
        <a:bodyPr/>
        <a:lstStyle/>
        <a:p>
          <a:r>
            <a:rPr lang="en-US" dirty="0" smtClean="0">
              <a:latin typeface="Cambria" pitchFamily="18" charset="0"/>
            </a:rPr>
            <a:t>additional tax upto 1%  by Centre on inter-State supply of goods </a:t>
          </a:r>
          <a:endParaRPr lang="en-US" dirty="0"/>
        </a:p>
      </dgm:t>
    </dgm:pt>
    <dgm:pt modelId="{B9FCFEBD-E194-42C3-8192-A7B4977F7284}" type="parTrans" cxnId="{343E2BAA-84C1-4E28-A1EF-B801C1B289CD}">
      <dgm:prSet/>
      <dgm:spPr/>
      <dgm:t>
        <a:bodyPr/>
        <a:lstStyle/>
        <a:p>
          <a:endParaRPr lang="en-US"/>
        </a:p>
      </dgm:t>
    </dgm:pt>
    <dgm:pt modelId="{20749208-0FD1-46D2-90A7-BA263788F41A}" type="sibTrans" cxnId="{343E2BAA-84C1-4E28-A1EF-B801C1B289CD}">
      <dgm:prSet/>
      <dgm:spPr/>
      <dgm:t>
        <a:bodyPr/>
        <a:lstStyle/>
        <a:p>
          <a:endParaRPr lang="en-US"/>
        </a:p>
      </dgm:t>
    </dgm:pt>
    <dgm:pt modelId="{E1C2A6D9-2486-4445-86B2-F0908FB10988}" type="pres">
      <dgm:prSet presAssocID="{ABBAD1CB-71B1-44BD-9ADE-825F84BF131D}" presName="Name0" presStyleCnt="0">
        <dgm:presLayoutVars>
          <dgm:dir/>
          <dgm:animLvl val="lvl"/>
          <dgm:resizeHandles/>
        </dgm:presLayoutVars>
      </dgm:prSet>
      <dgm:spPr/>
      <dgm:t>
        <a:bodyPr/>
        <a:lstStyle/>
        <a:p>
          <a:endParaRPr lang="en-US"/>
        </a:p>
      </dgm:t>
    </dgm:pt>
    <dgm:pt modelId="{A68D2DF0-8564-4BE6-8C35-7B6C93FEA7CD}" type="pres">
      <dgm:prSet presAssocID="{029B5471-F257-4E28-B285-2F1A35A99947}" presName="linNode" presStyleCnt="0"/>
      <dgm:spPr/>
    </dgm:pt>
    <dgm:pt modelId="{9B5269B5-1DCA-40B7-92F4-82ED9F3EA7C7}" type="pres">
      <dgm:prSet presAssocID="{029B5471-F257-4E28-B285-2F1A35A99947}" presName="parentShp" presStyleLbl="node1" presStyleIdx="0" presStyleCnt="1" custScaleX="111973" custScaleY="156965">
        <dgm:presLayoutVars>
          <dgm:bulletEnabled val="1"/>
        </dgm:presLayoutVars>
      </dgm:prSet>
      <dgm:spPr/>
      <dgm:t>
        <a:bodyPr/>
        <a:lstStyle/>
        <a:p>
          <a:endParaRPr lang="en-US"/>
        </a:p>
      </dgm:t>
    </dgm:pt>
    <dgm:pt modelId="{30CBA0C8-AC19-49B2-B38B-3E412F8DC779}" type="pres">
      <dgm:prSet presAssocID="{029B5471-F257-4E28-B285-2F1A35A99947}" presName="childShp" presStyleLbl="bgAccFollowNode1" presStyleIdx="0" presStyleCnt="1">
        <dgm:presLayoutVars>
          <dgm:bulletEnabled val="1"/>
        </dgm:presLayoutVars>
      </dgm:prSet>
      <dgm:spPr/>
      <dgm:t>
        <a:bodyPr/>
        <a:lstStyle/>
        <a:p>
          <a:endParaRPr lang="en-US"/>
        </a:p>
      </dgm:t>
    </dgm:pt>
  </dgm:ptLst>
  <dgm:cxnLst>
    <dgm:cxn modelId="{C3B373A3-05DC-4F44-A745-E0424622CEB8}" srcId="{ABBAD1CB-71B1-44BD-9ADE-825F84BF131D}" destId="{029B5471-F257-4E28-B285-2F1A35A99947}" srcOrd="0" destOrd="0" parTransId="{BED9C3B8-D56E-40F5-999B-3D3B44EDE6DD}" sibTransId="{A1CD1AF0-93C3-441A-BCCD-08C0A19C7601}"/>
    <dgm:cxn modelId="{343E2BAA-84C1-4E28-A1EF-B801C1B289CD}" srcId="{029B5471-F257-4E28-B285-2F1A35A99947}" destId="{01E34F27-8141-417F-9B63-CE04ECAC38E7}" srcOrd="0" destOrd="0" parTransId="{B9FCFEBD-E194-42C3-8192-A7B4977F7284}" sibTransId="{20749208-0FD1-46D2-90A7-BA263788F41A}"/>
    <dgm:cxn modelId="{27996EA8-FD49-458E-B492-4507DAAF715E}" type="presOf" srcId="{01E34F27-8141-417F-9B63-CE04ECAC38E7}" destId="{30CBA0C8-AC19-49B2-B38B-3E412F8DC779}" srcOrd="0" destOrd="0" presId="urn:microsoft.com/office/officeart/2005/8/layout/vList6"/>
    <dgm:cxn modelId="{EC8286A5-B6DD-44A2-802B-493EC2720D74}" type="presOf" srcId="{ABBAD1CB-71B1-44BD-9ADE-825F84BF131D}" destId="{E1C2A6D9-2486-4445-86B2-F0908FB10988}" srcOrd="0" destOrd="0" presId="urn:microsoft.com/office/officeart/2005/8/layout/vList6"/>
    <dgm:cxn modelId="{602F24CD-5DF9-4CE9-8833-0AF6D6E70F00}" type="presOf" srcId="{029B5471-F257-4E28-B285-2F1A35A99947}" destId="{9B5269B5-1DCA-40B7-92F4-82ED9F3EA7C7}" srcOrd="0" destOrd="0" presId="urn:microsoft.com/office/officeart/2005/8/layout/vList6"/>
    <dgm:cxn modelId="{1BBC2B6D-8FDF-40D5-BE37-5EF9ABE55C0B}" type="presParOf" srcId="{E1C2A6D9-2486-4445-86B2-F0908FB10988}" destId="{A68D2DF0-8564-4BE6-8C35-7B6C93FEA7CD}" srcOrd="0" destOrd="0" presId="urn:microsoft.com/office/officeart/2005/8/layout/vList6"/>
    <dgm:cxn modelId="{69B1EEF1-1EBD-4E0A-94CE-90CBCC610EA3}" type="presParOf" srcId="{A68D2DF0-8564-4BE6-8C35-7B6C93FEA7CD}" destId="{9B5269B5-1DCA-40B7-92F4-82ED9F3EA7C7}" srcOrd="0" destOrd="0" presId="urn:microsoft.com/office/officeart/2005/8/layout/vList6"/>
    <dgm:cxn modelId="{936AA6FA-C8CE-4031-89C2-FAA06CB851D4}" type="presParOf" srcId="{A68D2DF0-8564-4BE6-8C35-7B6C93FEA7CD}" destId="{30CBA0C8-AC19-49B2-B38B-3E412F8DC779}" srcOrd="1" destOrd="0" presId="urn:microsoft.com/office/officeart/2005/8/layout/vList6"/>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CF565BD-0B1D-4B49-A405-309BB7F76E9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F3F2D372-4442-4B30-9B69-F2D0748665E2}">
      <dgm:prSet phldrT="[Text]" custT="1"/>
      <dgm:spPr/>
      <dgm:t>
        <a:bodyPr/>
        <a:lstStyle/>
        <a:p>
          <a:r>
            <a:rPr lang="en-US" sz="3200" i="1" u="sng" dirty="0" smtClean="0">
              <a:latin typeface="Cambria" pitchFamily="18" charset="0"/>
            </a:rPr>
            <a:t>7. There would be 33 GST laws in India In GST regime, </a:t>
          </a:r>
          <a:endParaRPr lang="en-US" sz="3200" dirty="0"/>
        </a:p>
      </dgm:t>
    </dgm:pt>
    <dgm:pt modelId="{6B876A37-E66B-48E2-8B0A-D77638FFF58A}" type="parTrans" cxnId="{D156E78A-584C-4BD8-8A00-B1662E186142}">
      <dgm:prSet/>
      <dgm:spPr/>
      <dgm:t>
        <a:bodyPr/>
        <a:lstStyle/>
        <a:p>
          <a:endParaRPr lang="en-US"/>
        </a:p>
      </dgm:t>
    </dgm:pt>
    <dgm:pt modelId="{04FC91E5-6A04-4334-95EC-46AE4722E452}" type="sibTrans" cxnId="{D156E78A-584C-4BD8-8A00-B1662E186142}">
      <dgm:prSet/>
      <dgm:spPr/>
      <dgm:t>
        <a:bodyPr/>
        <a:lstStyle/>
        <a:p>
          <a:endParaRPr lang="en-US"/>
        </a:p>
      </dgm:t>
    </dgm:pt>
    <dgm:pt modelId="{65E113E4-AD7D-4F45-BED5-23472C899F07}">
      <dgm:prSet phldrT="[Text]" custT="1"/>
      <dgm:spPr>
        <a:ln>
          <a:solidFill>
            <a:schemeClr val="accent1">
              <a:alpha val="90000"/>
            </a:schemeClr>
          </a:solidFill>
        </a:ln>
      </dgm:spPr>
      <dgm:t>
        <a:bodyPr anchor="ctr"/>
        <a:lstStyle/>
        <a:p>
          <a:r>
            <a:rPr lang="en-US" sz="2400" dirty="0" smtClean="0">
              <a:latin typeface="Cambria" pitchFamily="18" charset="0"/>
            </a:rPr>
            <a:t>one CGST law and 31 SGST law and one IGST law  </a:t>
          </a:r>
          <a:endParaRPr lang="en-US" sz="2400" dirty="0"/>
        </a:p>
      </dgm:t>
    </dgm:pt>
    <dgm:pt modelId="{BB25E011-9399-44F5-8420-D7B3B0E88A75}" type="parTrans" cxnId="{67AAF542-01FD-41E2-8BBF-52CC47B3BCEF}">
      <dgm:prSet/>
      <dgm:spPr/>
      <dgm:t>
        <a:bodyPr/>
        <a:lstStyle/>
        <a:p>
          <a:endParaRPr lang="en-US"/>
        </a:p>
      </dgm:t>
    </dgm:pt>
    <dgm:pt modelId="{DF5EFA8F-D5DD-4546-A680-9E54212C164C}" type="sibTrans" cxnId="{67AAF542-01FD-41E2-8BBF-52CC47B3BCEF}">
      <dgm:prSet/>
      <dgm:spPr/>
      <dgm:t>
        <a:bodyPr/>
        <a:lstStyle/>
        <a:p>
          <a:endParaRPr lang="en-US"/>
        </a:p>
      </dgm:t>
    </dgm:pt>
    <dgm:pt modelId="{15D95854-A9CA-49DC-A6DE-26E08BDC715D}">
      <dgm:prSet custT="1"/>
      <dgm:spPr/>
      <dgm:t>
        <a:bodyPr/>
        <a:lstStyle/>
        <a:p>
          <a:r>
            <a:rPr lang="en-US" sz="3200" i="1" u="sng" dirty="0" smtClean="0">
              <a:latin typeface="Cambria" pitchFamily="18" charset="0"/>
            </a:rPr>
            <a:t>8. Rate of GST is not yet specified in the draft GST law</a:t>
          </a:r>
          <a:endParaRPr lang="en-US" sz="3200" dirty="0"/>
        </a:p>
      </dgm:t>
    </dgm:pt>
    <dgm:pt modelId="{25033365-87E5-42B5-8272-5EE7E9ABEB39}" type="sibTrans" cxnId="{F6A37C71-EE7B-48F2-A5A7-BC6BEAB79D19}">
      <dgm:prSet/>
      <dgm:spPr/>
      <dgm:t>
        <a:bodyPr/>
        <a:lstStyle/>
        <a:p>
          <a:endParaRPr lang="en-US"/>
        </a:p>
      </dgm:t>
    </dgm:pt>
    <dgm:pt modelId="{5C4D6AFA-4611-471B-BA71-A584A5D0DAF9}" type="parTrans" cxnId="{F6A37C71-EE7B-48F2-A5A7-BC6BEAB79D19}">
      <dgm:prSet/>
      <dgm:spPr/>
      <dgm:t>
        <a:bodyPr/>
        <a:lstStyle/>
        <a:p>
          <a:endParaRPr lang="en-US"/>
        </a:p>
      </dgm:t>
    </dgm:pt>
    <dgm:pt modelId="{594CD715-C455-4ADC-A12C-03F0B3F05F05}">
      <dgm:prSet custT="1"/>
      <dgm:spPr>
        <a:ln w="25400">
          <a:solidFill>
            <a:schemeClr val="accent1">
              <a:lumMod val="75000"/>
            </a:schemeClr>
          </a:solidFill>
        </a:ln>
      </dgm:spPr>
      <dgm:t>
        <a:bodyPr anchor="ctr"/>
        <a:lstStyle/>
        <a:p>
          <a:r>
            <a:rPr lang="en-US" sz="2400" dirty="0" smtClean="0">
              <a:latin typeface="Cambria" pitchFamily="18" charset="0"/>
            </a:rPr>
            <a:t>Rate of GST  </a:t>
          </a:r>
          <a:r>
            <a:rPr lang="en-US" sz="2400" b="1" dirty="0" smtClean="0">
              <a:latin typeface="Cambria" pitchFamily="18" charset="0"/>
            </a:rPr>
            <a:t>not specified</a:t>
          </a:r>
          <a:r>
            <a:rPr lang="en-US" sz="2400" dirty="0" smtClean="0">
              <a:latin typeface="Cambria" pitchFamily="18" charset="0"/>
            </a:rPr>
            <a:t> in draft GST law</a:t>
          </a:r>
          <a:endParaRPr lang="en-US" sz="2400" dirty="0"/>
        </a:p>
      </dgm:t>
    </dgm:pt>
    <dgm:pt modelId="{E55C689F-3753-40E5-8A16-602491BC854B}" type="parTrans" cxnId="{99D9EFCE-AAC8-4A7F-8E0E-D4D13A70306A}">
      <dgm:prSet/>
      <dgm:spPr/>
      <dgm:t>
        <a:bodyPr/>
        <a:lstStyle/>
        <a:p>
          <a:endParaRPr lang="en-US"/>
        </a:p>
      </dgm:t>
    </dgm:pt>
    <dgm:pt modelId="{B1C879D5-B925-436F-87E0-0816C105527B}" type="sibTrans" cxnId="{99D9EFCE-AAC8-4A7F-8E0E-D4D13A70306A}">
      <dgm:prSet/>
      <dgm:spPr/>
      <dgm:t>
        <a:bodyPr/>
        <a:lstStyle/>
        <a:p>
          <a:endParaRPr lang="en-US"/>
        </a:p>
      </dgm:t>
    </dgm:pt>
    <dgm:pt modelId="{92D17B25-8AA8-48C7-A457-6B82243F40B3}" type="pres">
      <dgm:prSet presAssocID="{4CF565BD-0B1D-4B49-A405-309BB7F76E9D}" presName="Name0" presStyleCnt="0">
        <dgm:presLayoutVars>
          <dgm:dir/>
          <dgm:animLvl val="lvl"/>
          <dgm:resizeHandles/>
        </dgm:presLayoutVars>
      </dgm:prSet>
      <dgm:spPr/>
      <dgm:t>
        <a:bodyPr/>
        <a:lstStyle/>
        <a:p>
          <a:endParaRPr lang="en-US"/>
        </a:p>
      </dgm:t>
    </dgm:pt>
    <dgm:pt modelId="{6391D808-5D26-47FF-8B38-E0109E05F7C1}" type="pres">
      <dgm:prSet presAssocID="{F3F2D372-4442-4B30-9B69-F2D0748665E2}" presName="linNode" presStyleCnt="0"/>
      <dgm:spPr/>
    </dgm:pt>
    <dgm:pt modelId="{1940BBD5-B52B-431C-A939-FB29D81A099C}" type="pres">
      <dgm:prSet presAssocID="{F3F2D372-4442-4B30-9B69-F2D0748665E2}" presName="parentShp" presStyleLbl="node1" presStyleIdx="0" presStyleCnt="2" custScaleX="124490">
        <dgm:presLayoutVars>
          <dgm:bulletEnabled val="1"/>
        </dgm:presLayoutVars>
      </dgm:prSet>
      <dgm:spPr/>
      <dgm:t>
        <a:bodyPr/>
        <a:lstStyle/>
        <a:p>
          <a:endParaRPr lang="en-US"/>
        </a:p>
      </dgm:t>
    </dgm:pt>
    <dgm:pt modelId="{AFB8DDB0-D34E-4321-9A56-DC4217345454}" type="pres">
      <dgm:prSet presAssocID="{F3F2D372-4442-4B30-9B69-F2D0748665E2}" presName="childShp" presStyleLbl="bgAccFollowNode1" presStyleIdx="0" presStyleCnt="2">
        <dgm:presLayoutVars>
          <dgm:bulletEnabled val="1"/>
        </dgm:presLayoutVars>
      </dgm:prSet>
      <dgm:spPr/>
      <dgm:t>
        <a:bodyPr/>
        <a:lstStyle/>
        <a:p>
          <a:endParaRPr lang="en-US"/>
        </a:p>
      </dgm:t>
    </dgm:pt>
    <dgm:pt modelId="{0D9279CD-7259-4A05-AE49-FFC9ED24EFA9}" type="pres">
      <dgm:prSet presAssocID="{04FC91E5-6A04-4334-95EC-46AE4722E452}" presName="spacing" presStyleCnt="0"/>
      <dgm:spPr/>
    </dgm:pt>
    <dgm:pt modelId="{61133D97-AD1A-41B3-8815-DA0C9DF421B2}" type="pres">
      <dgm:prSet presAssocID="{15D95854-A9CA-49DC-A6DE-26E08BDC715D}" presName="linNode" presStyleCnt="0"/>
      <dgm:spPr/>
    </dgm:pt>
    <dgm:pt modelId="{1694AFEC-92C4-4DD8-B262-D84367C7582B}" type="pres">
      <dgm:prSet presAssocID="{15D95854-A9CA-49DC-A6DE-26E08BDC715D}" presName="parentShp" presStyleLbl="node1" presStyleIdx="1" presStyleCnt="2" custScaleX="134679" custScaleY="109863">
        <dgm:presLayoutVars>
          <dgm:bulletEnabled val="1"/>
        </dgm:presLayoutVars>
      </dgm:prSet>
      <dgm:spPr/>
      <dgm:t>
        <a:bodyPr/>
        <a:lstStyle/>
        <a:p>
          <a:endParaRPr lang="en-US"/>
        </a:p>
      </dgm:t>
    </dgm:pt>
    <dgm:pt modelId="{E57CB4D3-FD5E-4D3B-856D-0B86C5B81AC6}" type="pres">
      <dgm:prSet presAssocID="{15D95854-A9CA-49DC-A6DE-26E08BDC715D}" presName="childShp" presStyleLbl="bgAccFollowNode1" presStyleIdx="1" presStyleCnt="2">
        <dgm:presLayoutVars>
          <dgm:bulletEnabled val="1"/>
        </dgm:presLayoutVars>
      </dgm:prSet>
      <dgm:spPr/>
      <dgm:t>
        <a:bodyPr/>
        <a:lstStyle/>
        <a:p>
          <a:endParaRPr lang="en-US"/>
        </a:p>
      </dgm:t>
    </dgm:pt>
  </dgm:ptLst>
  <dgm:cxnLst>
    <dgm:cxn modelId="{D156E78A-584C-4BD8-8A00-B1662E186142}" srcId="{4CF565BD-0B1D-4B49-A405-309BB7F76E9D}" destId="{F3F2D372-4442-4B30-9B69-F2D0748665E2}" srcOrd="0" destOrd="0" parTransId="{6B876A37-E66B-48E2-8B0A-D77638FFF58A}" sibTransId="{04FC91E5-6A04-4334-95EC-46AE4722E452}"/>
    <dgm:cxn modelId="{39FB2829-5E92-45C7-9D53-466D0A78AC3B}" type="presOf" srcId="{4CF565BD-0B1D-4B49-A405-309BB7F76E9D}" destId="{92D17B25-8AA8-48C7-A457-6B82243F40B3}" srcOrd="0" destOrd="0" presId="urn:microsoft.com/office/officeart/2005/8/layout/vList6"/>
    <dgm:cxn modelId="{D6857C84-A53C-4F2E-92FE-793E87BE2EAA}" type="presOf" srcId="{15D95854-A9CA-49DC-A6DE-26E08BDC715D}" destId="{1694AFEC-92C4-4DD8-B262-D84367C7582B}" srcOrd="0" destOrd="0" presId="urn:microsoft.com/office/officeart/2005/8/layout/vList6"/>
    <dgm:cxn modelId="{BC683EB3-B353-4D7A-B333-9E40031735BA}" type="presOf" srcId="{594CD715-C455-4ADC-A12C-03F0B3F05F05}" destId="{E57CB4D3-FD5E-4D3B-856D-0B86C5B81AC6}" srcOrd="0" destOrd="0" presId="urn:microsoft.com/office/officeart/2005/8/layout/vList6"/>
    <dgm:cxn modelId="{67AAF542-01FD-41E2-8BBF-52CC47B3BCEF}" srcId="{F3F2D372-4442-4B30-9B69-F2D0748665E2}" destId="{65E113E4-AD7D-4F45-BED5-23472C899F07}" srcOrd="0" destOrd="0" parTransId="{BB25E011-9399-44F5-8420-D7B3B0E88A75}" sibTransId="{DF5EFA8F-D5DD-4546-A680-9E54212C164C}"/>
    <dgm:cxn modelId="{CF83136A-34EA-415D-BE21-CC9214A29FE2}" type="presOf" srcId="{F3F2D372-4442-4B30-9B69-F2D0748665E2}" destId="{1940BBD5-B52B-431C-A939-FB29D81A099C}" srcOrd="0" destOrd="0" presId="urn:microsoft.com/office/officeart/2005/8/layout/vList6"/>
    <dgm:cxn modelId="{A443ED6D-288A-4971-B078-D5C86A39A4C6}" type="presOf" srcId="{65E113E4-AD7D-4F45-BED5-23472C899F07}" destId="{AFB8DDB0-D34E-4321-9A56-DC4217345454}" srcOrd="0" destOrd="0" presId="urn:microsoft.com/office/officeart/2005/8/layout/vList6"/>
    <dgm:cxn modelId="{F6A37C71-EE7B-48F2-A5A7-BC6BEAB79D19}" srcId="{4CF565BD-0B1D-4B49-A405-309BB7F76E9D}" destId="{15D95854-A9CA-49DC-A6DE-26E08BDC715D}" srcOrd="1" destOrd="0" parTransId="{5C4D6AFA-4611-471B-BA71-A584A5D0DAF9}" sibTransId="{25033365-87E5-42B5-8272-5EE7E9ABEB39}"/>
    <dgm:cxn modelId="{99D9EFCE-AAC8-4A7F-8E0E-D4D13A70306A}" srcId="{15D95854-A9CA-49DC-A6DE-26E08BDC715D}" destId="{594CD715-C455-4ADC-A12C-03F0B3F05F05}" srcOrd="0" destOrd="0" parTransId="{E55C689F-3753-40E5-8A16-602491BC854B}" sibTransId="{B1C879D5-B925-436F-87E0-0816C105527B}"/>
    <dgm:cxn modelId="{17128D3D-A516-4A41-9E56-5D8D6A2B7EDB}" type="presParOf" srcId="{92D17B25-8AA8-48C7-A457-6B82243F40B3}" destId="{6391D808-5D26-47FF-8B38-E0109E05F7C1}" srcOrd="0" destOrd="0" presId="urn:microsoft.com/office/officeart/2005/8/layout/vList6"/>
    <dgm:cxn modelId="{600BDB53-8BF4-4D68-AEB4-8185E40AFC56}" type="presParOf" srcId="{6391D808-5D26-47FF-8B38-E0109E05F7C1}" destId="{1940BBD5-B52B-431C-A939-FB29D81A099C}" srcOrd="0" destOrd="0" presId="urn:microsoft.com/office/officeart/2005/8/layout/vList6"/>
    <dgm:cxn modelId="{D5114DEF-D6DE-406F-A189-35FAA47BC73D}" type="presParOf" srcId="{6391D808-5D26-47FF-8B38-E0109E05F7C1}" destId="{AFB8DDB0-D34E-4321-9A56-DC4217345454}" srcOrd="1" destOrd="0" presId="urn:microsoft.com/office/officeart/2005/8/layout/vList6"/>
    <dgm:cxn modelId="{66CA6EF9-3AEA-4C14-85C5-D22DBEF9C515}" type="presParOf" srcId="{92D17B25-8AA8-48C7-A457-6B82243F40B3}" destId="{0D9279CD-7259-4A05-AE49-FFC9ED24EFA9}" srcOrd="1" destOrd="0" presId="urn:microsoft.com/office/officeart/2005/8/layout/vList6"/>
    <dgm:cxn modelId="{92E4782A-D273-4A76-828B-5AD2D2930B2A}" type="presParOf" srcId="{92D17B25-8AA8-48C7-A457-6B82243F40B3}" destId="{61133D97-AD1A-41B3-8815-DA0C9DF421B2}" srcOrd="2" destOrd="0" presId="urn:microsoft.com/office/officeart/2005/8/layout/vList6"/>
    <dgm:cxn modelId="{37B0CE2F-BB9D-4283-972F-1846C74963B5}" type="presParOf" srcId="{61133D97-AD1A-41B3-8815-DA0C9DF421B2}" destId="{1694AFEC-92C4-4DD8-B262-D84367C7582B}" srcOrd="0" destOrd="0" presId="urn:microsoft.com/office/officeart/2005/8/layout/vList6"/>
    <dgm:cxn modelId="{E48DE836-FAE4-4959-A296-7399AED7FF3B}" type="presParOf" srcId="{61133D97-AD1A-41B3-8815-DA0C9DF421B2}" destId="{E57CB4D3-FD5E-4D3B-856D-0B86C5B81AC6}" srcOrd="1" destOrd="0" presId="urn:microsoft.com/office/officeart/2005/8/layout/vList6"/>
  </dgm:cxnLst>
  <dgm:bg>
    <a:effectLst>
      <a:glow rad="101600">
        <a:schemeClr val="accent1">
          <a:satMod val="175000"/>
          <a:alpha val="40000"/>
        </a:schemeClr>
      </a:glow>
    </a:effect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B2DE2D-369F-427A-8C26-25DF72AE15A3}">
      <dsp:nvSpPr>
        <dsp:cNvPr id="0" name=""/>
        <dsp:cNvSpPr/>
      </dsp:nvSpPr>
      <dsp:spPr>
        <a:xfrm>
          <a:off x="0" y="238227"/>
          <a:ext cx="7467600" cy="863706"/>
        </a:xfrm>
        <a:prstGeom prst="roundRect">
          <a:avLst/>
        </a:prstGeom>
        <a:solidFill>
          <a:schemeClr val="accent1">
            <a:hueOff val="0"/>
            <a:satOff val="0"/>
            <a:lumOff val="0"/>
            <a:alphaOff val="0"/>
          </a:schemeClr>
        </a:solidFill>
        <a:ln w="25400" cap="flat" cmpd="sng" algn="ctr">
          <a:noFill/>
          <a:prstDash val="solid"/>
        </a:ln>
        <a:effectLst>
          <a:glow rad="101600">
            <a:schemeClr val="accent1">
              <a:satMod val="175000"/>
              <a:alpha val="40000"/>
            </a:schemeClr>
          </a:glow>
          <a:outerShdw blurRad="57785" dist="33020" dir="3180000" algn="ctr" rotWithShape="0">
            <a:srgbClr val="000000">
              <a:alpha val="30000"/>
            </a:srgbClr>
          </a:outerShdw>
        </a:effectLst>
        <a:scene3d>
          <a:camera prst="orthographicFront">
            <a:rot lat="0" lon="0" rev="0"/>
          </a:camera>
          <a:lightRig rig="brightRoom" dir="t">
            <a:rot lat="0" lon="0" rev="600000"/>
          </a:lightRig>
        </a:scene3d>
        <a:sp3d prstMaterial="metal">
          <a:bevelT w="38100" h="57150" prst="angle"/>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b="0" kern="1200" dirty="0" smtClean="0">
              <a:latin typeface="Cambria" pitchFamily="18" charset="0"/>
            </a:rPr>
            <a:t>Many tax credit not available</a:t>
          </a:r>
          <a:endParaRPr lang="en-US" sz="2900" b="0" kern="1200" dirty="0"/>
        </a:p>
      </dsp:txBody>
      <dsp:txXfrm>
        <a:off x="0" y="238227"/>
        <a:ext cx="7467600" cy="863706"/>
      </dsp:txXfrm>
    </dsp:sp>
    <dsp:sp modelId="{791CAE34-41BE-4FE8-B3C4-929DDE68F465}">
      <dsp:nvSpPr>
        <dsp:cNvPr id="0" name=""/>
        <dsp:cNvSpPr/>
      </dsp:nvSpPr>
      <dsp:spPr>
        <a:xfrm>
          <a:off x="0" y="1299669"/>
          <a:ext cx="7467600" cy="1144332"/>
        </a:xfrm>
        <a:prstGeom prst="roundRect">
          <a:avLst/>
        </a:prstGeom>
        <a:solidFill>
          <a:schemeClr val="accent1">
            <a:hueOff val="0"/>
            <a:satOff val="0"/>
            <a:lumOff val="0"/>
            <a:alphaOff val="0"/>
          </a:schemeClr>
        </a:solidFill>
        <a:ln w="25400" cap="flat" cmpd="sng" algn="ctr">
          <a:noFill/>
          <a:prstDash val="solid"/>
        </a:ln>
        <a:effectLst>
          <a:glow rad="101600">
            <a:schemeClr val="accent1">
              <a:satMod val="175000"/>
              <a:alpha val="40000"/>
            </a:schemeClr>
          </a:glow>
          <a:outerShdw blurRad="57785" dist="33020" dir="3180000" algn="ctr" rotWithShape="0">
            <a:srgbClr val="000000">
              <a:alpha val="30000"/>
            </a:srgbClr>
          </a:outerShdw>
        </a:effectLst>
        <a:scene3d>
          <a:camera prst="orthographicFront">
            <a:rot lat="0" lon="0" rev="0"/>
          </a:camera>
          <a:lightRig rig="brightRoom" dir="t">
            <a:rot lat="0" lon="0" rev="600000"/>
          </a:lightRig>
        </a:scene3d>
        <a:sp3d prstMaterial="metal">
          <a:bevelT w="38100" h="57150" prst="angle"/>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latin typeface="Cambria" pitchFamily="18" charset="0"/>
            </a:rPr>
            <a:t>“Input service/ Input/ capital goods definition have limitation</a:t>
          </a:r>
          <a:endParaRPr lang="en-US" sz="2900" kern="1200" dirty="0"/>
        </a:p>
      </dsp:txBody>
      <dsp:txXfrm>
        <a:off x="0" y="1299669"/>
        <a:ext cx="7467600" cy="1144332"/>
      </dsp:txXfrm>
    </dsp:sp>
    <dsp:sp modelId="{CCF59F31-6409-45DD-BE72-7125500D5714}">
      <dsp:nvSpPr>
        <dsp:cNvPr id="0" name=""/>
        <dsp:cNvSpPr/>
      </dsp:nvSpPr>
      <dsp:spPr>
        <a:xfrm>
          <a:off x="0" y="2664200"/>
          <a:ext cx="7467600" cy="870108"/>
        </a:xfrm>
        <a:prstGeom prst="roundRect">
          <a:avLst/>
        </a:prstGeom>
        <a:solidFill>
          <a:schemeClr val="accent1">
            <a:hueOff val="0"/>
            <a:satOff val="0"/>
            <a:lumOff val="0"/>
            <a:alphaOff val="0"/>
          </a:schemeClr>
        </a:solidFill>
        <a:ln w="25400" cap="flat" cmpd="sng" algn="ctr">
          <a:noFill/>
          <a:prstDash val="solid"/>
        </a:ln>
        <a:effectLst>
          <a:glow rad="101600">
            <a:schemeClr val="accent1">
              <a:satMod val="175000"/>
              <a:alpha val="40000"/>
            </a:schemeClr>
          </a:glow>
          <a:outerShdw blurRad="57785" dist="33020" dir="3180000" algn="ctr" rotWithShape="0">
            <a:srgbClr val="000000">
              <a:alpha val="30000"/>
            </a:srgbClr>
          </a:outerShdw>
        </a:effectLst>
        <a:scene3d>
          <a:camera prst="orthographicFront">
            <a:rot lat="0" lon="0" rev="0"/>
          </a:camera>
          <a:lightRig rig="brightRoom" dir="t">
            <a:rot lat="0" lon="0" rev="600000"/>
          </a:lightRig>
        </a:scene3d>
        <a:sp3d prstMaterial="metal">
          <a:bevelT w="38100" h="57150" prst="angle"/>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b="0" kern="1200" dirty="0" smtClean="0">
              <a:latin typeface="Cambria" pitchFamily="18" charset="0"/>
            </a:rPr>
            <a:t>Procedural Restriction</a:t>
          </a:r>
          <a:endParaRPr lang="en-US" sz="2900" b="0" kern="1200" dirty="0">
            <a:latin typeface="Cambria" pitchFamily="18" charset="0"/>
          </a:endParaRPr>
        </a:p>
      </dsp:txBody>
      <dsp:txXfrm>
        <a:off x="0" y="2664200"/>
        <a:ext cx="7467600" cy="870108"/>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EE5186-8C39-4ABB-B2B5-FCFD8B59BF52}">
      <dsp:nvSpPr>
        <dsp:cNvPr id="0" name=""/>
        <dsp:cNvSpPr/>
      </dsp:nvSpPr>
      <dsp:spPr>
        <a:xfrm>
          <a:off x="7216024" y="3351481"/>
          <a:ext cx="734857" cy="349725"/>
        </a:xfrm>
        <a:custGeom>
          <a:avLst/>
          <a:gdLst/>
          <a:ahLst/>
          <a:cxnLst/>
          <a:rect l="0" t="0" r="0" b="0"/>
          <a:pathLst>
            <a:path>
              <a:moveTo>
                <a:pt x="0" y="0"/>
              </a:moveTo>
              <a:lnTo>
                <a:pt x="0" y="238327"/>
              </a:lnTo>
              <a:lnTo>
                <a:pt x="734857" y="238327"/>
              </a:lnTo>
              <a:lnTo>
                <a:pt x="734857" y="349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AEFC6E-EE2B-4900-ABDB-41C0A2A11AB5}">
      <dsp:nvSpPr>
        <dsp:cNvPr id="0" name=""/>
        <dsp:cNvSpPr/>
      </dsp:nvSpPr>
      <dsp:spPr>
        <a:xfrm>
          <a:off x="6411242" y="3351481"/>
          <a:ext cx="804782" cy="293487"/>
        </a:xfrm>
        <a:custGeom>
          <a:avLst/>
          <a:gdLst/>
          <a:ahLst/>
          <a:cxnLst/>
          <a:rect l="0" t="0" r="0" b="0"/>
          <a:pathLst>
            <a:path>
              <a:moveTo>
                <a:pt x="804782" y="0"/>
              </a:moveTo>
              <a:lnTo>
                <a:pt x="804782" y="182089"/>
              </a:lnTo>
              <a:lnTo>
                <a:pt x="0" y="182089"/>
              </a:lnTo>
              <a:lnTo>
                <a:pt x="0" y="29348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75012E-8A82-4865-A212-995E5B23B53F}">
      <dsp:nvSpPr>
        <dsp:cNvPr id="0" name=""/>
        <dsp:cNvSpPr/>
      </dsp:nvSpPr>
      <dsp:spPr>
        <a:xfrm>
          <a:off x="5378880" y="2238172"/>
          <a:ext cx="1837143" cy="349725"/>
        </a:xfrm>
        <a:custGeom>
          <a:avLst/>
          <a:gdLst/>
          <a:ahLst/>
          <a:cxnLst/>
          <a:rect l="0" t="0" r="0" b="0"/>
          <a:pathLst>
            <a:path>
              <a:moveTo>
                <a:pt x="0" y="0"/>
              </a:moveTo>
              <a:lnTo>
                <a:pt x="0" y="238327"/>
              </a:lnTo>
              <a:lnTo>
                <a:pt x="1837143" y="238327"/>
              </a:lnTo>
              <a:lnTo>
                <a:pt x="1837143" y="349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18ADC2-A1E0-4B5D-9EF2-ABB1F83116C6}">
      <dsp:nvSpPr>
        <dsp:cNvPr id="0" name=""/>
        <dsp:cNvSpPr/>
      </dsp:nvSpPr>
      <dsp:spPr>
        <a:xfrm>
          <a:off x="3541737" y="3351481"/>
          <a:ext cx="1469714" cy="349725"/>
        </a:xfrm>
        <a:custGeom>
          <a:avLst/>
          <a:gdLst/>
          <a:ahLst/>
          <a:cxnLst/>
          <a:rect l="0" t="0" r="0" b="0"/>
          <a:pathLst>
            <a:path>
              <a:moveTo>
                <a:pt x="0" y="0"/>
              </a:moveTo>
              <a:lnTo>
                <a:pt x="0" y="238327"/>
              </a:lnTo>
              <a:lnTo>
                <a:pt x="1469714" y="238327"/>
              </a:lnTo>
              <a:lnTo>
                <a:pt x="1469714" y="349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45ECD4-93EC-499B-9178-0A8EF2FE6708}">
      <dsp:nvSpPr>
        <dsp:cNvPr id="0" name=""/>
        <dsp:cNvSpPr/>
      </dsp:nvSpPr>
      <dsp:spPr>
        <a:xfrm>
          <a:off x="3496017" y="3351481"/>
          <a:ext cx="91440" cy="349725"/>
        </a:xfrm>
        <a:custGeom>
          <a:avLst/>
          <a:gdLst/>
          <a:ahLst/>
          <a:cxnLst/>
          <a:rect l="0" t="0" r="0" b="0"/>
          <a:pathLst>
            <a:path>
              <a:moveTo>
                <a:pt x="45720" y="0"/>
              </a:moveTo>
              <a:lnTo>
                <a:pt x="45720" y="349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76F35D-E6DE-418A-8F7A-64FDC0E82A69}">
      <dsp:nvSpPr>
        <dsp:cNvPr id="0" name=""/>
        <dsp:cNvSpPr/>
      </dsp:nvSpPr>
      <dsp:spPr>
        <a:xfrm>
          <a:off x="2072022" y="3351481"/>
          <a:ext cx="1469714" cy="349725"/>
        </a:xfrm>
        <a:custGeom>
          <a:avLst/>
          <a:gdLst/>
          <a:ahLst/>
          <a:cxnLst/>
          <a:rect l="0" t="0" r="0" b="0"/>
          <a:pathLst>
            <a:path>
              <a:moveTo>
                <a:pt x="1469714" y="0"/>
              </a:moveTo>
              <a:lnTo>
                <a:pt x="1469714" y="238327"/>
              </a:lnTo>
              <a:lnTo>
                <a:pt x="0" y="238327"/>
              </a:lnTo>
              <a:lnTo>
                <a:pt x="0" y="349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952042-1375-4E98-A307-7B062BBF620F}">
      <dsp:nvSpPr>
        <dsp:cNvPr id="0" name=""/>
        <dsp:cNvSpPr/>
      </dsp:nvSpPr>
      <dsp:spPr>
        <a:xfrm>
          <a:off x="3541737" y="2238172"/>
          <a:ext cx="1837143" cy="349725"/>
        </a:xfrm>
        <a:custGeom>
          <a:avLst/>
          <a:gdLst/>
          <a:ahLst/>
          <a:cxnLst/>
          <a:rect l="0" t="0" r="0" b="0"/>
          <a:pathLst>
            <a:path>
              <a:moveTo>
                <a:pt x="1837143" y="0"/>
              </a:moveTo>
              <a:lnTo>
                <a:pt x="1837143" y="238327"/>
              </a:lnTo>
              <a:lnTo>
                <a:pt x="0" y="238327"/>
              </a:lnTo>
              <a:lnTo>
                <a:pt x="0" y="349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25EA85-1220-4EFD-B211-4850C8BB43E7}">
      <dsp:nvSpPr>
        <dsp:cNvPr id="0" name=""/>
        <dsp:cNvSpPr/>
      </dsp:nvSpPr>
      <dsp:spPr>
        <a:xfrm>
          <a:off x="3744239" y="1131956"/>
          <a:ext cx="1634641" cy="342631"/>
        </a:xfrm>
        <a:custGeom>
          <a:avLst/>
          <a:gdLst/>
          <a:ahLst/>
          <a:cxnLst/>
          <a:rect l="0" t="0" r="0" b="0"/>
          <a:pathLst>
            <a:path>
              <a:moveTo>
                <a:pt x="0" y="0"/>
              </a:moveTo>
              <a:lnTo>
                <a:pt x="0" y="231233"/>
              </a:lnTo>
              <a:lnTo>
                <a:pt x="1634641" y="231233"/>
              </a:lnTo>
              <a:lnTo>
                <a:pt x="1634641" y="3426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35E66A-DE2C-4391-974E-5235C3F90876}">
      <dsp:nvSpPr>
        <dsp:cNvPr id="0" name=""/>
        <dsp:cNvSpPr/>
      </dsp:nvSpPr>
      <dsp:spPr>
        <a:xfrm>
          <a:off x="1337164" y="2238172"/>
          <a:ext cx="734857" cy="349725"/>
        </a:xfrm>
        <a:custGeom>
          <a:avLst/>
          <a:gdLst/>
          <a:ahLst/>
          <a:cxnLst/>
          <a:rect l="0" t="0" r="0" b="0"/>
          <a:pathLst>
            <a:path>
              <a:moveTo>
                <a:pt x="0" y="0"/>
              </a:moveTo>
              <a:lnTo>
                <a:pt x="0" y="238327"/>
              </a:lnTo>
              <a:lnTo>
                <a:pt x="734857" y="238327"/>
              </a:lnTo>
              <a:lnTo>
                <a:pt x="734857" y="349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003078-F5E9-43E9-989F-0DE3873C6855}">
      <dsp:nvSpPr>
        <dsp:cNvPr id="0" name=""/>
        <dsp:cNvSpPr/>
      </dsp:nvSpPr>
      <dsp:spPr>
        <a:xfrm>
          <a:off x="602307" y="2238172"/>
          <a:ext cx="734857" cy="349725"/>
        </a:xfrm>
        <a:custGeom>
          <a:avLst/>
          <a:gdLst/>
          <a:ahLst/>
          <a:cxnLst/>
          <a:rect l="0" t="0" r="0" b="0"/>
          <a:pathLst>
            <a:path>
              <a:moveTo>
                <a:pt x="734857" y="0"/>
              </a:moveTo>
              <a:lnTo>
                <a:pt x="734857" y="238327"/>
              </a:lnTo>
              <a:lnTo>
                <a:pt x="0" y="238327"/>
              </a:lnTo>
              <a:lnTo>
                <a:pt x="0" y="349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469FD-B98E-4637-A481-108F4E50CACB}">
      <dsp:nvSpPr>
        <dsp:cNvPr id="0" name=""/>
        <dsp:cNvSpPr/>
      </dsp:nvSpPr>
      <dsp:spPr>
        <a:xfrm>
          <a:off x="1337164" y="1131956"/>
          <a:ext cx="2407075" cy="342631"/>
        </a:xfrm>
        <a:custGeom>
          <a:avLst/>
          <a:gdLst/>
          <a:ahLst/>
          <a:cxnLst/>
          <a:rect l="0" t="0" r="0" b="0"/>
          <a:pathLst>
            <a:path>
              <a:moveTo>
                <a:pt x="2407075" y="0"/>
              </a:moveTo>
              <a:lnTo>
                <a:pt x="2407075" y="231233"/>
              </a:lnTo>
              <a:lnTo>
                <a:pt x="0" y="231233"/>
              </a:lnTo>
              <a:lnTo>
                <a:pt x="0" y="3426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B37764-B936-4A82-941E-933050CE1DD0}">
      <dsp:nvSpPr>
        <dsp:cNvPr id="0" name=""/>
        <dsp:cNvSpPr/>
      </dsp:nvSpPr>
      <dsp:spPr>
        <a:xfrm>
          <a:off x="3142992" y="368373"/>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41A6D5-DD07-4CF9-A9F7-F72748EC608C}">
      <dsp:nvSpPr>
        <dsp:cNvPr id="0" name=""/>
        <dsp:cNvSpPr/>
      </dsp:nvSpPr>
      <dsp:spPr>
        <a:xfrm>
          <a:off x="3276603" y="495303"/>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Cambria" pitchFamily="18" charset="0"/>
            </a:rPr>
            <a:t>Tax Structure</a:t>
          </a:r>
          <a:endParaRPr lang="en-US" sz="1600" kern="1200" dirty="0">
            <a:latin typeface="Cambria" pitchFamily="18" charset="0"/>
          </a:endParaRPr>
        </a:p>
      </dsp:txBody>
      <dsp:txXfrm>
        <a:off x="3276603" y="495303"/>
        <a:ext cx="1202494" cy="763583"/>
      </dsp:txXfrm>
    </dsp:sp>
    <dsp:sp modelId="{EA12A5BA-5FFC-45F1-B49F-FCEF2A07016E}">
      <dsp:nvSpPr>
        <dsp:cNvPr id="0" name=""/>
        <dsp:cNvSpPr/>
      </dsp:nvSpPr>
      <dsp:spPr>
        <a:xfrm>
          <a:off x="735917" y="1474588"/>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0FD404-409D-4E1F-AEB7-F7D7BD9BE221}">
      <dsp:nvSpPr>
        <dsp:cNvPr id="0" name=""/>
        <dsp:cNvSpPr/>
      </dsp:nvSpPr>
      <dsp:spPr>
        <a:xfrm>
          <a:off x="869528" y="1601518"/>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Direct Tax</a:t>
          </a:r>
          <a:endParaRPr lang="en-US" sz="1400" kern="1200" dirty="0">
            <a:latin typeface="Cambria" pitchFamily="18" charset="0"/>
          </a:endParaRPr>
        </a:p>
      </dsp:txBody>
      <dsp:txXfrm>
        <a:off x="869528" y="1601518"/>
        <a:ext cx="1202494" cy="763583"/>
      </dsp:txXfrm>
    </dsp:sp>
    <dsp:sp modelId="{2C673FAB-0977-4995-B93B-5B834DB770C4}">
      <dsp:nvSpPr>
        <dsp:cNvPr id="0" name=""/>
        <dsp:cNvSpPr/>
      </dsp:nvSpPr>
      <dsp:spPr>
        <a:xfrm>
          <a:off x="1060" y="2587897"/>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744D33-82A3-44AA-AD62-5DC4D6AF031C}">
      <dsp:nvSpPr>
        <dsp:cNvPr id="0" name=""/>
        <dsp:cNvSpPr/>
      </dsp:nvSpPr>
      <dsp:spPr>
        <a:xfrm>
          <a:off x="134670" y="2714827"/>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Income</a:t>
          </a:r>
          <a:r>
            <a:rPr lang="en-US" sz="1100" kern="1200" dirty="0" smtClean="0"/>
            <a:t> Tax	</a:t>
          </a:r>
          <a:endParaRPr lang="en-US" sz="1100" kern="1200" dirty="0"/>
        </a:p>
      </dsp:txBody>
      <dsp:txXfrm>
        <a:off x="134670" y="2714827"/>
        <a:ext cx="1202494" cy="763583"/>
      </dsp:txXfrm>
    </dsp:sp>
    <dsp:sp modelId="{DF180794-925B-4AB1-9E13-C12518871128}">
      <dsp:nvSpPr>
        <dsp:cNvPr id="0" name=""/>
        <dsp:cNvSpPr/>
      </dsp:nvSpPr>
      <dsp:spPr>
        <a:xfrm>
          <a:off x="1470775" y="2587897"/>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B29A14-8A61-4A85-867B-D3DBCE39CD78}">
      <dsp:nvSpPr>
        <dsp:cNvPr id="0" name=""/>
        <dsp:cNvSpPr/>
      </dsp:nvSpPr>
      <dsp:spPr>
        <a:xfrm>
          <a:off x="1604385" y="2714827"/>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Wealth Tax</a:t>
          </a:r>
          <a:endParaRPr lang="en-US" sz="1400" kern="1200" dirty="0">
            <a:latin typeface="Cambria" pitchFamily="18" charset="0"/>
          </a:endParaRPr>
        </a:p>
      </dsp:txBody>
      <dsp:txXfrm>
        <a:off x="1604385" y="2714827"/>
        <a:ext cx="1202494" cy="763583"/>
      </dsp:txXfrm>
    </dsp:sp>
    <dsp:sp modelId="{2B102F27-AD70-4135-9158-4E15606A314D}">
      <dsp:nvSpPr>
        <dsp:cNvPr id="0" name=""/>
        <dsp:cNvSpPr/>
      </dsp:nvSpPr>
      <dsp:spPr>
        <a:xfrm>
          <a:off x="4777633" y="1474588"/>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2A5B5-D156-4AA0-8C86-A0AA4980AFC2}">
      <dsp:nvSpPr>
        <dsp:cNvPr id="0" name=""/>
        <dsp:cNvSpPr/>
      </dsp:nvSpPr>
      <dsp:spPr>
        <a:xfrm>
          <a:off x="4911244" y="1601518"/>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Indirect Tax</a:t>
          </a:r>
          <a:endParaRPr lang="en-US" sz="1400" kern="1200" dirty="0">
            <a:latin typeface="Cambria" pitchFamily="18" charset="0"/>
          </a:endParaRPr>
        </a:p>
      </dsp:txBody>
      <dsp:txXfrm>
        <a:off x="4911244" y="1601518"/>
        <a:ext cx="1202494" cy="763583"/>
      </dsp:txXfrm>
    </dsp:sp>
    <dsp:sp modelId="{4F76F2E8-DC22-412C-9878-20B772C999FC}">
      <dsp:nvSpPr>
        <dsp:cNvPr id="0" name=""/>
        <dsp:cNvSpPr/>
      </dsp:nvSpPr>
      <dsp:spPr>
        <a:xfrm>
          <a:off x="2940490" y="2587897"/>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62BA52-4F30-4AA0-A99C-A978AC8E9A08}">
      <dsp:nvSpPr>
        <dsp:cNvPr id="0" name=""/>
        <dsp:cNvSpPr/>
      </dsp:nvSpPr>
      <dsp:spPr>
        <a:xfrm>
          <a:off x="3074100" y="2714827"/>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Central Tax</a:t>
          </a:r>
          <a:endParaRPr lang="en-US" sz="1400" kern="1200" dirty="0">
            <a:latin typeface="Cambria" pitchFamily="18" charset="0"/>
          </a:endParaRPr>
        </a:p>
      </dsp:txBody>
      <dsp:txXfrm>
        <a:off x="3074100" y="2714827"/>
        <a:ext cx="1202494" cy="763583"/>
      </dsp:txXfrm>
    </dsp:sp>
    <dsp:sp modelId="{D94F6C87-5317-4B2B-82D2-616E9E301A31}">
      <dsp:nvSpPr>
        <dsp:cNvPr id="0" name=""/>
        <dsp:cNvSpPr/>
      </dsp:nvSpPr>
      <dsp:spPr>
        <a:xfrm>
          <a:off x="1470775" y="3701206"/>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0E05E8-98DE-4B84-8B1A-F10911B9A4C6}">
      <dsp:nvSpPr>
        <dsp:cNvPr id="0" name=""/>
        <dsp:cNvSpPr/>
      </dsp:nvSpPr>
      <dsp:spPr>
        <a:xfrm>
          <a:off x="1604385" y="3828136"/>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Excise</a:t>
          </a:r>
          <a:endParaRPr lang="en-US" sz="1400" kern="1200" dirty="0">
            <a:latin typeface="Cambria" pitchFamily="18" charset="0"/>
          </a:endParaRPr>
        </a:p>
      </dsp:txBody>
      <dsp:txXfrm>
        <a:off x="1604385" y="3828136"/>
        <a:ext cx="1202494" cy="763583"/>
      </dsp:txXfrm>
    </dsp:sp>
    <dsp:sp modelId="{99C7340D-6643-4E11-89D4-5AD8A7E22B8D}">
      <dsp:nvSpPr>
        <dsp:cNvPr id="0" name=""/>
        <dsp:cNvSpPr/>
      </dsp:nvSpPr>
      <dsp:spPr>
        <a:xfrm>
          <a:off x="2940490" y="3701206"/>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399C43-145D-43D0-B88A-8736ED8C28B5}">
      <dsp:nvSpPr>
        <dsp:cNvPr id="0" name=""/>
        <dsp:cNvSpPr/>
      </dsp:nvSpPr>
      <dsp:spPr>
        <a:xfrm>
          <a:off x="3074100" y="3828136"/>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Service</a:t>
          </a:r>
          <a:r>
            <a:rPr lang="en-US" sz="1900" kern="1200" dirty="0" smtClean="0"/>
            <a:t> Tax</a:t>
          </a:r>
          <a:endParaRPr lang="en-US" sz="1900" kern="1200" dirty="0"/>
        </a:p>
      </dsp:txBody>
      <dsp:txXfrm>
        <a:off x="3074100" y="3828136"/>
        <a:ext cx="1202494" cy="763583"/>
      </dsp:txXfrm>
    </dsp:sp>
    <dsp:sp modelId="{A6FFE2F9-BD39-443A-9D32-687E2CAA1C65}">
      <dsp:nvSpPr>
        <dsp:cNvPr id="0" name=""/>
        <dsp:cNvSpPr/>
      </dsp:nvSpPr>
      <dsp:spPr>
        <a:xfrm>
          <a:off x="4410205" y="3701206"/>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DC985C-085B-4BB6-A608-9315A50D25A5}">
      <dsp:nvSpPr>
        <dsp:cNvPr id="0" name=""/>
        <dsp:cNvSpPr/>
      </dsp:nvSpPr>
      <dsp:spPr>
        <a:xfrm>
          <a:off x="4543815" y="3828136"/>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Custom</a:t>
          </a:r>
          <a:endParaRPr lang="en-US" sz="1400" kern="1200" dirty="0">
            <a:latin typeface="Cambria" pitchFamily="18" charset="0"/>
          </a:endParaRPr>
        </a:p>
      </dsp:txBody>
      <dsp:txXfrm>
        <a:off x="4543815" y="3828136"/>
        <a:ext cx="1202494" cy="763583"/>
      </dsp:txXfrm>
    </dsp:sp>
    <dsp:sp modelId="{924734B9-EF78-48C2-849B-304785CD741B}">
      <dsp:nvSpPr>
        <dsp:cNvPr id="0" name=""/>
        <dsp:cNvSpPr/>
      </dsp:nvSpPr>
      <dsp:spPr>
        <a:xfrm>
          <a:off x="6614777" y="2587897"/>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15E29B-43D4-44A5-8AA3-469DD797FBF4}">
      <dsp:nvSpPr>
        <dsp:cNvPr id="0" name=""/>
        <dsp:cNvSpPr/>
      </dsp:nvSpPr>
      <dsp:spPr>
        <a:xfrm>
          <a:off x="6748388" y="2714827"/>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State Tax</a:t>
          </a:r>
          <a:endParaRPr lang="en-US" sz="1400" kern="1200" dirty="0">
            <a:latin typeface="Cambria" pitchFamily="18" charset="0"/>
          </a:endParaRPr>
        </a:p>
      </dsp:txBody>
      <dsp:txXfrm>
        <a:off x="6748388" y="2714827"/>
        <a:ext cx="1202494" cy="763583"/>
      </dsp:txXfrm>
    </dsp:sp>
    <dsp:sp modelId="{D4A68836-AADE-4DBC-A0B7-A278A20C0F7D}">
      <dsp:nvSpPr>
        <dsp:cNvPr id="0" name=""/>
        <dsp:cNvSpPr/>
      </dsp:nvSpPr>
      <dsp:spPr>
        <a:xfrm>
          <a:off x="5809995" y="3644968"/>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1F4723-2A9F-4DEE-8239-DF8932A11B1E}">
      <dsp:nvSpPr>
        <dsp:cNvPr id="0" name=""/>
        <dsp:cNvSpPr/>
      </dsp:nvSpPr>
      <dsp:spPr>
        <a:xfrm>
          <a:off x="5943605" y="3771898"/>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Cambria" pitchFamily="18" charset="0"/>
            </a:rPr>
            <a:t>VAT</a:t>
          </a:r>
          <a:endParaRPr lang="en-US" sz="1400" kern="1200" dirty="0">
            <a:latin typeface="Cambria" pitchFamily="18" charset="0"/>
          </a:endParaRPr>
        </a:p>
      </dsp:txBody>
      <dsp:txXfrm>
        <a:off x="5943605" y="3771898"/>
        <a:ext cx="1202494" cy="763583"/>
      </dsp:txXfrm>
    </dsp:sp>
    <dsp:sp modelId="{4B5E4625-6A7A-4868-9A70-854A44350837}">
      <dsp:nvSpPr>
        <dsp:cNvPr id="0" name=""/>
        <dsp:cNvSpPr/>
      </dsp:nvSpPr>
      <dsp:spPr>
        <a:xfrm>
          <a:off x="7349635" y="3701206"/>
          <a:ext cx="1202494" cy="763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5F15C2-60BB-4609-9F5C-F81658C74E26}">
      <dsp:nvSpPr>
        <dsp:cNvPr id="0" name=""/>
        <dsp:cNvSpPr/>
      </dsp:nvSpPr>
      <dsp:spPr>
        <a:xfrm>
          <a:off x="7483245" y="3828136"/>
          <a:ext cx="1202494" cy="763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Entry </a:t>
          </a:r>
          <a:r>
            <a:rPr lang="en-US" sz="1400" kern="1200" dirty="0" smtClean="0">
              <a:latin typeface="Cambria" pitchFamily="18" charset="0"/>
            </a:rPr>
            <a:t>Tax</a:t>
          </a:r>
          <a:r>
            <a:rPr lang="en-US" sz="1100" kern="1200" dirty="0" smtClean="0"/>
            <a:t>, luxury tax, Lottery Tax, etc.</a:t>
          </a:r>
          <a:endParaRPr lang="en-US" sz="1100" kern="1200" dirty="0"/>
        </a:p>
      </dsp:txBody>
      <dsp:txXfrm>
        <a:off x="7483245" y="3828136"/>
        <a:ext cx="1202494" cy="763583"/>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6750686-EA19-4026-80CD-7094A2C92AB2}">
      <dsp:nvSpPr>
        <dsp:cNvPr id="0" name=""/>
        <dsp:cNvSpPr/>
      </dsp:nvSpPr>
      <dsp:spPr>
        <a:xfrm>
          <a:off x="152400" y="2526"/>
          <a:ext cx="6851106" cy="10694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kern="1200" dirty="0" smtClean="0">
              <a:latin typeface="Cambria" pitchFamily="18" charset="0"/>
            </a:rPr>
            <a:t>Returns to be filled by Normal / Regular taxpayers</a:t>
          </a:r>
          <a:endParaRPr lang="en-US" sz="3600" kern="1200" dirty="0">
            <a:latin typeface="Cambria" pitchFamily="18" charset="0"/>
          </a:endParaRPr>
        </a:p>
      </dsp:txBody>
      <dsp:txXfrm>
        <a:off x="152400" y="2526"/>
        <a:ext cx="6851106" cy="1069496"/>
      </dsp:txXfrm>
    </dsp:sp>
    <dsp:sp modelId="{8C9FA962-66C5-47E0-9775-4A24635F3E95}">
      <dsp:nvSpPr>
        <dsp:cNvPr id="0" name=""/>
        <dsp:cNvSpPr/>
      </dsp:nvSpPr>
      <dsp:spPr>
        <a:xfrm>
          <a:off x="837511" y="1072022"/>
          <a:ext cx="381684" cy="519784"/>
        </a:xfrm>
        <a:custGeom>
          <a:avLst/>
          <a:gdLst/>
          <a:ahLst/>
          <a:cxnLst/>
          <a:rect l="0" t="0" r="0" b="0"/>
          <a:pathLst>
            <a:path>
              <a:moveTo>
                <a:pt x="0" y="0"/>
              </a:moveTo>
              <a:lnTo>
                <a:pt x="0" y="519784"/>
              </a:lnTo>
              <a:lnTo>
                <a:pt x="381684" y="5197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313F2F-F5CF-42E5-B0EA-49FEE258F0C3}">
      <dsp:nvSpPr>
        <dsp:cNvPr id="0" name=""/>
        <dsp:cNvSpPr/>
      </dsp:nvSpPr>
      <dsp:spPr>
        <a:xfrm>
          <a:off x="1219196" y="1219201"/>
          <a:ext cx="6325977" cy="74521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latin typeface="Cambria" pitchFamily="18" charset="0"/>
            </a:rPr>
            <a:t>GSTR-1 (Details of outward Supplies)</a:t>
          </a:r>
          <a:endParaRPr lang="en-US" sz="3000" kern="1200" dirty="0">
            <a:latin typeface="Cambria" pitchFamily="18" charset="0"/>
          </a:endParaRPr>
        </a:p>
      </dsp:txBody>
      <dsp:txXfrm>
        <a:off x="1219196" y="1219201"/>
        <a:ext cx="6325977" cy="745210"/>
      </dsp:txXfrm>
    </dsp:sp>
    <dsp:sp modelId="{FCC9E7B3-A991-489A-9DBC-3989F54DB63F}">
      <dsp:nvSpPr>
        <dsp:cNvPr id="0" name=""/>
        <dsp:cNvSpPr/>
      </dsp:nvSpPr>
      <dsp:spPr>
        <a:xfrm>
          <a:off x="837511" y="1072022"/>
          <a:ext cx="367567" cy="1472580"/>
        </a:xfrm>
        <a:custGeom>
          <a:avLst/>
          <a:gdLst/>
          <a:ahLst/>
          <a:cxnLst/>
          <a:rect l="0" t="0" r="0" b="0"/>
          <a:pathLst>
            <a:path>
              <a:moveTo>
                <a:pt x="0" y="0"/>
              </a:moveTo>
              <a:lnTo>
                <a:pt x="0" y="1472580"/>
              </a:lnTo>
              <a:lnTo>
                <a:pt x="367567" y="14725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481C9C-6925-42E3-85D1-793C3F707761}">
      <dsp:nvSpPr>
        <dsp:cNvPr id="0" name=""/>
        <dsp:cNvSpPr/>
      </dsp:nvSpPr>
      <dsp:spPr>
        <a:xfrm>
          <a:off x="1205078" y="2171997"/>
          <a:ext cx="5979865" cy="74521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latin typeface="Cambria" pitchFamily="18" charset="0"/>
            </a:rPr>
            <a:t>GSTR-2 (Details of Inward supplies)</a:t>
          </a:r>
          <a:endParaRPr lang="en-US" sz="3000" kern="1200" dirty="0">
            <a:latin typeface="Cambria" pitchFamily="18" charset="0"/>
          </a:endParaRPr>
        </a:p>
      </dsp:txBody>
      <dsp:txXfrm>
        <a:off x="1205078" y="2171997"/>
        <a:ext cx="5979865" cy="745210"/>
      </dsp:txXfrm>
    </dsp:sp>
    <dsp:sp modelId="{BD0A34CB-92C0-49DD-AF94-19D25D7E7866}">
      <dsp:nvSpPr>
        <dsp:cNvPr id="0" name=""/>
        <dsp:cNvSpPr/>
      </dsp:nvSpPr>
      <dsp:spPr>
        <a:xfrm>
          <a:off x="837511" y="1072022"/>
          <a:ext cx="381684" cy="2424780"/>
        </a:xfrm>
        <a:custGeom>
          <a:avLst/>
          <a:gdLst/>
          <a:ahLst/>
          <a:cxnLst/>
          <a:rect l="0" t="0" r="0" b="0"/>
          <a:pathLst>
            <a:path>
              <a:moveTo>
                <a:pt x="0" y="0"/>
              </a:moveTo>
              <a:lnTo>
                <a:pt x="0" y="2424780"/>
              </a:lnTo>
              <a:lnTo>
                <a:pt x="381684" y="24247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727847-0831-40A1-8894-2405BC5F8487}">
      <dsp:nvSpPr>
        <dsp:cNvPr id="0" name=""/>
        <dsp:cNvSpPr/>
      </dsp:nvSpPr>
      <dsp:spPr>
        <a:xfrm>
          <a:off x="1219196" y="3124197"/>
          <a:ext cx="5900146" cy="74521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latin typeface="Cambria" pitchFamily="18" charset="0"/>
            </a:rPr>
            <a:t>GSTR-3 (Monthly Return)</a:t>
          </a:r>
          <a:endParaRPr lang="en-US" sz="3000" kern="1200" dirty="0">
            <a:latin typeface="Cambria" pitchFamily="18" charset="0"/>
          </a:endParaRPr>
        </a:p>
      </dsp:txBody>
      <dsp:txXfrm>
        <a:off x="1219196" y="3124197"/>
        <a:ext cx="5900146" cy="745210"/>
      </dsp:txXfrm>
    </dsp:sp>
    <dsp:sp modelId="{E8C68D85-1065-48BC-A83C-FB7FDCC1CA3A}">
      <dsp:nvSpPr>
        <dsp:cNvPr id="0" name=""/>
        <dsp:cNvSpPr/>
      </dsp:nvSpPr>
      <dsp:spPr>
        <a:xfrm>
          <a:off x="837511" y="1072022"/>
          <a:ext cx="534089" cy="3339183"/>
        </a:xfrm>
        <a:custGeom>
          <a:avLst/>
          <a:gdLst/>
          <a:ahLst/>
          <a:cxnLst/>
          <a:rect l="0" t="0" r="0" b="0"/>
          <a:pathLst>
            <a:path>
              <a:moveTo>
                <a:pt x="0" y="0"/>
              </a:moveTo>
              <a:lnTo>
                <a:pt x="0" y="3339183"/>
              </a:lnTo>
              <a:lnTo>
                <a:pt x="534089" y="33391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72BCF1-0BA9-4D36-8E2B-C649C47F1743}">
      <dsp:nvSpPr>
        <dsp:cNvPr id="0" name=""/>
        <dsp:cNvSpPr/>
      </dsp:nvSpPr>
      <dsp:spPr>
        <a:xfrm>
          <a:off x="1371600" y="4038600"/>
          <a:ext cx="5561224" cy="74521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latin typeface="Cambria" pitchFamily="18" charset="0"/>
            </a:rPr>
            <a:t>GSTR-8 (Annual Return)</a:t>
          </a:r>
          <a:endParaRPr lang="en-US" sz="3000" kern="1200" dirty="0">
            <a:latin typeface="Cambria" pitchFamily="18" charset="0"/>
          </a:endParaRPr>
        </a:p>
      </dsp:txBody>
      <dsp:txXfrm>
        <a:off x="1371600" y="4038600"/>
        <a:ext cx="5561224" cy="745210"/>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F1E3FA-F3AC-4A3E-8477-C7AB56CEA310}">
      <dsp:nvSpPr>
        <dsp:cNvPr id="0" name=""/>
        <dsp:cNvSpPr/>
      </dsp:nvSpPr>
      <dsp:spPr>
        <a:xfrm>
          <a:off x="3188" y="309783"/>
          <a:ext cx="7193058" cy="15671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kern="1200" dirty="0" smtClean="0">
              <a:latin typeface="Cambria" pitchFamily="18" charset="0"/>
            </a:rPr>
            <a:t>Return to be filled by Casual / Non resident Taxpayer ( other than foreigners)</a:t>
          </a:r>
          <a:endParaRPr lang="en-US" sz="3600" kern="1200" dirty="0">
            <a:latin typeface="Cambria" pitchFamily="18" charset="0"/>
          </a:endParaRPr>
        </a:p>
      </dsp:txBody>
      <dsp:txXfrm>
        <a:off x="3188" y="309783"/>
        <a:ext cx="7193058" cy="1567198"/>
      </dsp:txXfrm>
    </dsp:sp>
    <dsp:sp modelId="{7E5DB802-3991-4962-8FC8-7CA1B917EC6C}">
      <dsp:nvSpPr>
        <dsp:cNvPr id="0" name=""/>
        <dsp:cNvSpPr/>
      </dsp:nvSpPr>
      <dsp:spPr>
        <a:xfrm>
          <a:off x="722494" y="1876982"/>
          <a:ext cx="719305" cy="537371"/>
        </a:xfrm>
        <a:custGeom>
          <a:avLst/>
          <a:gdLst/>
          <a:ahLst/>
          <a:cxnLst/>
          <a:rect l="0" t="0" r="0" b="0"/>
          <a:pathLst>
            <a:path>
              <a:moveTo>
                <a:pt x="0" y="0"/>
              </a:moveTo>
              <a:lnTo>
                <a:pt x="0" y="537371"/>
              </a:lnTo>
              <a:lnTo>
                <a:pt x="719305" y="5373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CFAB6F-56F8-4D5C-9491-F94A501FEAC4}">
      <dsp:nvSpPr>
        <dsp:cNvPr id="0" name=""/>
        <dsp:cNvSpPr/>
      </dsp:nvSpPr>
      <dsp:spPr>
        <a:xfrm>
          <a:off x="1441800" y="2056106"/>
          <a:ext cx="5844519" cy="716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kern="1200" dirty="0" smtClean="0">
              <a:latin typeface="Cambria" pitchFamily="18" charset="0"/>
            </a:rPr>
            <a:t>GSTR-1 (Details of outward supplies)</a:t>
          </a:r>
          <a:endParaRPr lang="en-US" sz="2800" kern="1200" dirty="0">
            <a:latin typeface="Cambria" pitchFamily="18" charset="0"/>
          </a:endParaRPr>
        </a:p>
      </dsp:txBody>
      <dsp:txXfrm>
        <a:off x="1441800" y="2056106"/>
        <a:ext cx="5844519" cy="716495"/>
      </dsp:txXfrm>
    </dsp:sp>
    <dsp:sp modelId="{449FB16D-17CF-47DE-A6E4-9D87DFB58935}">
      <dsp:nvSpPr>
        <dsp:cNvPr id="0" name=""/>
        <dsp:cNvSpPr/>
      </dsp:nvSpPr>
      <dsp:spPr>
        <a:xfrm>
          <a:off x="722494" y="1876982"/>
          <a:ext cx="722494" cy="1466315"/>
        </a:xfrm>
        <a:custGeom>
          <a:avLst/>
          <a:gdLst/>
          <a:ahLst/>
          <a:cxnLst/>
          <a:rect l="0" t="0" r="0" b="0"/>
          <a:pathLst>
            <a:path>
              <a:moveTo>
                <a:pt x="0" y="0"/>
              </a:moveTo>
              <a:lnTo>
                <a:pt x="0" y="1466315"/>
              </a:lnTo>
              <a:lnTo>
                <a:pt x="722494" y="14663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E34151-B55E-4715-BFFF-7662C347F5EF}">
      <dsp:nvSpPr>
        <dsp:cNvPr id="0" name=""/>
        <dsp:cNvSpPr/>
      </dsp:nvSpPr>
      <dsp:spPr>
        <a:xfrm>
          <a:off x="1444988" y="2985050"/>
          <a:ext cx="6022611" cy="716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kern="1200" dirty="0" smtClean="0">
              <a:latin typeface="Cambria" pitchFamily="18" charset="0"/>
            </a:rPr>
            <a:t>GSTR-2 (details of Inward supplies)</a:t>
          </a:r>
          <a:endParaRPr lang="en-US" sz="2800" kern="1200" dirty="0">
            <a:latin typeface="Cambria" pitchFamily="18" charset="0"/>
          </a:endParaRPr>
        </a:p>
      </dsp:txBody>
      <dsp:txXfrm>
        <a:off x="1444988" y="2985050"/>
        <a:ext cx="6022611" cy="716495"/>
      </dsp:txXfrm>
    </dsp:sp>
    <dsp:sp modelId="{50846D10-9ED7-4F4E-A3D9-620CC1C3A23B}">
      <dsp:nvSpPr>
        <dsp:cNvPr id="0" name=""/>
        <dsp:cNvSpPr/>
      </dsp:nvSpPr>
      <dsp:spPr>
        <a:xfrm>
          <a:off x="722494" y="1876982"/>
          <a:ext cx="719305" cy="2328611"/>
        </a:xfrm>
        <a:custGeom>
          <a:avLst/>
          <a:gdLst/>
          <a:ahLst/>
          <a:cxnLst/>
          <a:rect l="0" t="0" r="0" b="0"/>
          <a:pathLst>
            <a:path>
              <a:moveTo>
                <a:pt x="0" y="0"/>
              </a:moveTo>
              <a:lnTo>
                <a:pt x="0" y="2328611"/>
              </a:lnTo>
              <a:lnTo>
                <a:pt x="719305" y="23286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56E3EB-F56B-468D-993C-8E2D664C9B02}">
      <dsp:nvSpPr>
        <dsp:cNvPr id="0" name=""/>
        <dsp:cNvSpPr/>
      </dsp:nvSpPr>
      <dsp:spPr>
        <a:xfrm>
          <a:off x="1441800" y="3847345"/>
          <a:ext cx="5433101" cy="716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kern="1200" dirty="0" smtClean="0">
              <a:latin typeface="Cambria" pitchFamily="18" charset="0"/>
            </a:rPr>
            <a:t>GSTR-3 (monthly Return)</a:t>
          </a:r>
          <a:endParaRPr lang="en-US" sz="2800" kern="1200" dirty="0">
            <a:latin typeface="Cambria" pitchFamily="18" charset="0"/>
          </a:endParaRPr>
        </a:p>
      </dsp:txBody>
      <dsp:txXfrm>
        <a:off x="1441800" y="3847345"/>
        <a:ext cx="5433101" cy="716495"/>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2970DF-4E46-4D27-A90F-C31A5007767B}">
      <dsp:nvSpPr>
        <dsp:cNvPr id="0" name=""/>
        <dsp:cNvSpPr/>
      </dsp:nvSpPr>
      <dsp:spPr>
        <a:xfrm>
          <a:off x="1643" y="781575"/>
          <a:ext cx="3462404" cy="1871905"/>
        </a:xfrm>
        <a:prstGeom prst="roundRect">
          <a:avLst>
            <a:gd name="adj" fmla="val 10000"/>
          </a:avLst>
        </a:prstGeom>
        <a:solidFill>
          <a:schemeClr val="accent1">
            <a:hueOff val="0"/>
            <a:satOff val="0"/>
            <a:lumOff val="0"/>
            <a:alphaOff val="0"/>
          </a:schemeClr>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latin typeface="Cambria" pitchFamily="18" charset="0"/>
            </a:rPr>
            <a:t>Return to be filled  by Compounding Taxpayer</a:t>
          </a:r>
          <a:endParaRPr lang="en-US" sz="3000" kern="1200" dirty="0">
            <a:latin typeface="Cambria" pitchFamily="18" charset="0"/>
          </a:endParaRPr>
        </a:p>
      </dsp:txBody>
      <dsp:txXfrm>
        <a:off x="1643" y="781575"/>
        <a:ext cx="3462404" cy="1871905"/>
      </dsp:txXfrm>
    </dsp:sp>
    <dsp:sp modelId="{E9F78B71-869E-4455-8737-A6E1D305EDDA}">
      <dsp:nvSpPr>
        <dsp:cNvPr id="0" name=""/>
        <dsp:cNvSpPr/>
      </dsp:nvSpPr>
      <dsp:spPr>
        <a:xfrm>
          <a:off x="347884" y="2653480"/>
          <a:ext cx="346240" cy="916105"/>
        </a:xfrm>
        <a:custGeom>
          <a:avLst/>
          <a:gdLst/>
          <a:ahLst/>
          <a:cxnLst/>
          <a:rect l="0" t="0" r="0" b="0"/>
          <a:pathLst>
            <a:path>
              <a:moveTo>
                <a:pt x="0" y="0"/>
              </a:moveTo>
              <a:lnTo>
                <a:pt x="0" y="916105"/>
              </a:lnTo>
              <a:lnTo>
                <a:pt x="346240" y="9161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BEC247-9910-4D29-A11A-34B95C43A291}">
      <dsp:nvSpPr>
        <dsp:cNvPr id="0" name=""/>
        <dsp:cNvSpPr/>
      </dsp:nvSpPr>
      <dsp:spPr>
        <a:xfrm>
          <a:off x="694124" y="3047121"/>
          <a:ext cx="2950456" cy="10449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Cambria" pitchFamily="18" charset="0"/>
            </a:rPr>
            <a:t>GSTR-4 and Annual Return.</a:t>
          </a:r>
          <a:endParaRPr lang="en-US" sz="3200" kern="1200" dirty="0">
            <a:latin typeface="Cambria" pitchFamily="18" charset="0"/>
          </a:endParaRPr>
        </a:p>
      </dsp:txBody>
      <dsp:txXfrm>
        <a:off x="694124" y="3047121"/>
        <a:ext cx="2950456" cy="1044928"/>
      </dsp:txXfrm>
    </dsp:sp>
    <dsp:sp modelId="{A9C18747-BF72-4797-B07F-3F290EABDC73}">
      <dsp:nvSpPr>
        <dsp:cNvPr id="0" name=""/>
        <dsp:cNvSpPr/>
      </dsp:nvSpPr>
      <dsp:spPr>
        <a:xfrm>
          <a:off x="4251330" y="781575"/>
          <a:ext cx="3443225" cy="1918512"/>
        </a:xfrm>
        <a:prstGeom prst="roundRect">
          <a:avLst>
            <a:gd name="adj" fmla="val 10000"/>
          </a:avLst>
        </a:prstGeom>
        <a:solidFill>
          <a:schemeClr val="accent1">
            <a:hueOff val="0"/>
            <a:satOff val="0"/>
            <a:lumOff val="0"/>
            <a:alphaOff val="0"/>
          </a:schemeClr>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latin typeface="Cambria" pitchFamily="18" charset="0"/>
            </a:rPr>
            <a:t>Return to be filled  By Non-resident Tax payer (foreigner)</a:t>
          </a:r>
          <a:endParaRPr lang="en-US" sz="3000" kern="1200" dirty="0">
            <a:latin typeface="Cambria" pitchFamily="18" charset="0"/>
          </a:endParaRPr>
        </a:p>
      </dsp:txBody>
      <dsp:txXfrm>
        <a:off x="4251330" y="781575"/>
        <a:ext cx="3443225" cy="1918512"/>
      </dsp:txXfrm>
    </dsp:sp>
    <dsp:sp modelId="{0B4774F4-E8B4-47A3-BBAE-2B535260A9FF}">
      <dsp:nvSpPr>
        <dsp:cNvPr id="0" name=""/>
        <dsp:cNvSpPr/>
      </dsp:nvSpPr>
      <dsp:spPr>
        <a:xfrm>
          <a:off x="4595652" y="2700087"/>
          <a:ext cx="261009" cy="839353"/>
        </a:xfrm>
        <a:custGeom>
          <a:avLst/>
          <a:gdLst/>
          <a:ahLst/>
          <a:cxnLst/>
          <a:rect l="0" t="0" r="0" b="0"/>
          <a:pathLst>
            <a:path>
              <a:moveTo>
                <a:pt x="0" y="0"/>
              </a:moveTo>
              <a:lnTo>
                <a:pt x="0" y="839353"/>
              </a:lnTo>
              <a:lnTo>
                <a:pt x="261009" y="8393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5EB067-6C55-40E4-B8E1-6AB7C99D8B8C}">
      <dsp:nvSpPr>
        <dsp:cNvPr id="0" name=""/>
        <dsp:cNvSpPr/>
      </dsp:nvSpPr>
      <dsp:spPr>
        <a:xfrm>
          <a:off x="4856662" y="3043059"/>
          <a:ext cx="2479019" cy="99276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Cambria" pitchFamily="18" charset="0"/>
            </a:rPr>
            <a:t>GSTR-5</a:t>
          </a:r>
          <a:endParaRPr lang="en-US" sz="3200" kern="1200" dirty="0">
            <a:latin typeface="Cambria" pitchFamily="18" charset="0"/>
          </a:endParaRPr>
        </a:p>
      </dsp:txBody>
      <dsp:txXfrm>
        <a:off x="4856662" y="3043059"/>
        <a:ext cx="2479019" cy="992762"/>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7DBA0AF-AE7A-426D-A21E-F34D90E011EA}">
      <dsp:nvSpPr>
        <dsp:cNvPr id="0" name=""/>
        <dsp:cNvSpPr/>
      </dsp:nvSpPr>
      <dsp:spPr>
        <a:xfrm>
          <a:off x="911" y="570368"/>
          <a:ext cx="3318123" cy="1659061"/>
        </a:xfrm>
        <a:prstGeom prst="roundRect">
          <a:avLst>
            <a:gd name="adj" fmla="val 10000"/>
          </a:avLst>
        </a:prstGeom>
        <a:solidFill>
          <a:schemeClr val="accent1">
            <a:hueOff val="0"/>
            <a:satOff val="0"/>
            <a:lumOff val="0"/>
            <a:alphaOff val="0"/>
          </a:schemeClr>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Cambria" pitchFamily="18" charset="0"/>
            </a:rPr>
            <a:t>Return to be filled by Input Service Distributor</a:t>
          </a:r>
          <a:endParaRPr lang="en-US" sz="3200" kern="1200" dirty="0"/>
        </a:p>
      </dsp:txBody>
      <dsp:txXfrm>
        <a:off x="911" y="570368"/>
        <a:ext cx="3318123" cy="1659061"/>
      </dsp:txXfrm>
    </dsp:sp>
    <dsp:sp modelId="{A2F34693-8C4F-4452-A025-A9214636778D}">
      <dsp:nvSpPr>
        <dsp:cNvPr id="0" name=""/>
        <dsp:cNvSpPr/>
      </dsp:nvSpPr>
      <dsp:spPr>
        <a:xfrm>
          <a:off x="332723" y="2229429"/>
          <a:ext cx="331812" cy="1244296"/>
        </a:xfrm>
        <a:custGeom>
          <a:avLst/>
          <a:gdLst/>
          <a:ahLst/>
          <a:cxnLst/>
          <a:rect l="0" t="0" r="0" b="0"/>
          <a:pathLst>
            <a:path>
              <a:moveTo>
                <a:pt x="0" y="0"/>
              </a:moveTo>
              <a:lnTo>
                <a:pt x="0" y="1244296"/>
              </a:lnTo>
              <a:lnTo>
                <a:pt x="331812" y="12442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D282B4-2FA7-4D14-B6A9-4061D9996C73}">
      <dsp:nvSpPr>
        <dsp:cNvPr id="0" name=""/>
        <dsp:cNvSpPr/>
      </dsp:nvSpPr>
      <dsp:spPr>
        <a:xfrm>
          <a:off x="664536" y="2644195"/>
          <a:ext cx="2654498" cy="165906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kern="1200" dirty="0" smtClean="0">
              <a:latin typeface="Cambria" pitchFamily="18" charset="0"/>
            </a:rPr>
            <a:t>GSTR-6</a:t>
          </a:r>
          <a:endParaRPr lang="en-US" sz="3600" kern="1200" dirty="0"/>
        </a:p>
      </dsp:txBody>
      <dsp:txXfrm>
        <a:off x="664536" y="2644195"/>
        <a:ext cx="2654498" cy="1659061"/>
      </dsp:txXfrm>
    </dsp:sp>
    <dsp:sp modelId="{647697C7-E97A-40D6-87EB-CB4E1A328491}">
      <dsp:nvSpPr>
        <dsp:cNvPr id="0" name=""/>
        <dsp:cNvSpPr/>
      </dsp:nvSpPr>
      <dsp:spPr>
        <a:xfrm>
          <a:off x="4148565" y="570368"/>
          <a:ext cx="3318123" cy="1659061"/>
        </a:xfrm>
        <a:prstGeom prst="roundRect">
          <a:avLst>
            <a:gd name="adj" fmla="val 10000"/>
          </a:avLst>
        </a:prstGeom>
        <a:solidFill>
          <a:schemeClr val="accent1">
            <a:hueOff val="0"/>
            <a:satOff val="0"/>
            <a:lumOff val="0"/>
            <a:alphaOff val="0"/>
          </a:schemeClr>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Cambria" pitchFamily="18" charset="0"/>
            </a:rPr>
            <a:t>Return to be filled  By tax Deductors</a:t>
          </a:r>
          <a:endParaRPr lang="en-US" sz="3200" kern="1200" dirty="0">
            <a:latin typeface="Cambria" pitchFamily="18" charset="0"/>
          </a:endParaRPr>
        </a:p>
      </dsp:txBody>
      <dsp:txXfrm>
        <a:off x="4148565" y="570368"/>
        <a:ext cx="3318123" cy="1659061"/>
      </dsp:txXfrm>
    </dsp:sp>
    <dsp:sp modelId="{DCB7BD71-930A-4510-B6E2-A6F95CD386C2}">
      <dsp:nvSpPr>
        <dsp:cNvPr id="0" name=""/>
        <dsp:cNvSpPr/>
      </dsp:nvSpPr>
      <dsp:spPr>
        <a:xfrm>
          <a:off x="4480377" y="2229429"/>
          <a:ext cx="244028" cy="1190907"/>
        </a:xfrm>
        <a:custGeom>
          <a:avLst/>
          <a:gdLst/>
          <a:ahLst/>
          <a:cxnLst/>
          <a:rect l="0" t="0" r="0" b="0"/>
          <a:pathLst>
            <a:path>
              <a:moveTo>
                <a:pt x="0" y="0"/>
              </a:moveTo>
              <a:lnTo>
                <a:pt x="0" y="1190907"/>
              </a:lnTo>
              <a:lnTo>
                <a:pt x="244028" y="11909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932348-8BD0-48C3-BB04-C0CDBCEA3035}">
      <dsp:nvSpPr>
        <dsp:cNvPr id="0" name=""/>
        <dsp:cNvSpPr/>
      </dsp:nvSpPr>
      <dsp:spPr>
        <a:xfrm>
          <a:off x="4724405" y="2590806"/>
          <a:ext cx="2654498" cy="165906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kern="1200" dirty="0" smtClean="0">
              <a:latin typeface="Cambria" pitchFamily="18" charset="0"/>
            </a:rPr>
            <a:t>GSTR-7</a:t>
          </a:r>
          <a:endParaRPr lang="en-US" sz="3600" kern="1200" dirty="0">
            <a:latin typeface="Cambria" pitchFamily="18" charset="0"/>
          </a:endParaRPr>
        </a:p>
      </dsp:txBody>
      <dsp:txXfrm>
        <a:off x="4724405" y="2590806"/>
        <a:ext cx="2654498" cy="1659061"/>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F2C5AFB-BB39-4DE5-884E-F785DE7FD55B}">
      <dsp:nvSpPr>
        <dsp:cNvPr id="0" name=""/>
        <dsp:cNvSpPr/>
      </dsp:nvSpPr>
      <dsp:spPr>
        <a:xfrm rot="16200000">
          <a:off x="596784" y="445214"/>
          <a:ext cx="1818741" cy="1634611"/>
        </a:xfrm>
        <a:prstGeom prst="flowChartManualOperation">
          <a:avLst/>
        </a:prstGeom>
        <a:solidFill>
          <a:schemeClr val="accent1">
            <a:hueOff val="0"/>
            <a:satOff val="0"/>
            <a:lumOff val="0"/>
            <a:alphaOff val="0"/>
          </a:schemeClr>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lvl="0" algn="ctr" defTabSz="1244600">
            <a:lnSpc>
              <a:spcPct val="90000"/>
            </a:lnSpc>
            <a:spcBef>
              <a:spcPct val="0"/>
            </a:spcBef>
            <a:spcAft>
              <a:spcPct val="35000"/>
            </a:spcAft>
          </a:pPr>
          <a:r>
            <a:rPr lang="en-US" sz="2800" kern="1200" dirty="0" smtClean="0">
              <a:latin typeface="Cambria" pitchFamily="18" charset="0"/>
            </a:rPr>
            <a:t>Non GST challan</a:t>
          </a:r>
          <a:endParaRPr lang="en-US" sz="2800" kern="1200" dirty="0">
            <a:latin typeface="Cambria" pitchFamily="18" charset="0"/>
          </a:endParaRPr>
        </a:p>
      </dsp:txBody>
      <dsp:txXfrm rot="16200000">
        <a:off x="596784" y="445214"/>
        <a:ext cx="1818741" cy="1634611"/>
      </dsp:txXfrm>
    </dsp:sp>
    <dsp:sp modelId="{C8B8FA41-7C5A-431D-A7C0-24E04DA21A0F}">
      <dsp:nvSpPr>
        <dsp:cNvPr id="0" name=""/>
        <dsp:cNvSpPr/>
      </dsp:nvSpPr>
      <dsp:spPr>
        <a:xfrm rot="16200000">
          <a:off x="2938340" y="261975"/>
          <a:ext cx="1813557" cy="2051608"/>
        </a:xfrm>
        <a:prstGeom prst="flowChartManualOperation">
          <a:avLst/>
        </a:prstGeom>
        <a:solidFill>
          <a:schemeClr val="accent1">
            <a:hueOff val="0"/>
            <a:satOff val="0"/>
            <a:lumOff val="0"/>
            <a:alphaOff val="0"/>
          </a:schemeClr>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0" tIns="0" rIns="241300" bIns="0" numCol="1" spcCol="1270" anchor="ctr" anchorCtr="0">
          <a:noAutofit/>
        </a:bodyPr>
        <a:lstStyle/>
        <a:p>
          <a:pPr lvl="0" algn="ctr" defTabSz="1689100">
            <a:lnSpc>
              <a:spcPct val="90000"/>
            </a:lnSpc>
            <a:spcBef>
              <a:spcPct val="0"/>
            </a:spcBef>
            <a:spcAft>
              <a:spcPct val="35000"/>
            </a:spcAft>
          </a:pPr>
          <a:r>
            <a:rPr lang="en-US" sz="3800" kern="1200" dirty="0" smtClean="0"/>
            <a:t> </a:t>
          </a:r>
          <a:r>
            <a:rPr lang="en-US" sz="2800" kern="1200" dirty="0" smtClean="0">
              <a:latin typeface="Cambria" pitchFamily="18" charset="0"/>
            </a:rPr>
            <a:t>GST Challan</a:t>
          </a:r>
          <a:endParaRPr lang="en-US" sz="2800" kern="1200" dirty="0">
            <a:latin typeface="Cambria" pitchFamily="18" charset="0"/>
          </a:endParaRPr>
        </a:p>
      </dsp:txBody>
      <dsp:txXfrm rot="16200000">
        <a:off x="2938340" y="261975"/>
        <a:ext cx="1813557" cy="2051608"/>
      </dsp:txXfrm>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C3E079-1EE4-465F-AD6F-7801D65126EA}">
      <dsp:nvSpPr>
        <dsp:cNvPr id="0" name=""/>
        <dsp:cNvSpPr/>
      </dsp:nvSpPr>
      <dsp:spPr>
        <a:xfrm>
          <a:off x="0" y="998220"/>
          <a:ext cx="7772400" cy="1330960"/>
        </a:xfrm>
        <a:prstGeom prst="notchedRightArrow">
          <a:avLst/>
        </a:prstGeom>
        <a:solidFill>
          <a:schemeClr val="accent1">
            <a:tint val="40000"/>
            <a:hueOff val="0"/>
            <a:satOff val="0"/>
            <a:lumOff val="0"/>
            <a:alphaOff val="0"/>
          </a:schemeClr>
        </a:solidFill>
        <a:ln>
          <a:solidFill>
            <a:schemeClr val="accent1">
              <a:lumMod val="50000"/>
            </a:schemeClr>
          </a:solidFill>
        </a:ln>
        <a:effectLst/>
      </dsp:spPr>
      <dsp:style>
        <a:lnRef idx="0">
          <a:scrgbClr r="0" g="0" b="0"/>
        </a:lnRef>
        <a:fillRef idx="1">
          <a:scrgbClr r="0" g="0" b="0"/>
        </a:fillRef>
        <a:effectRef idx="0">
          <a:scrgbClr r="0" g="0" b="0"/>
        </a:effectRef>
        <a:fontRef idx="minor"/>
      </dsp:style>
    </dsp:sp>
    <dsp:sp modelId="{1EC4CCF1-7632-418B-A4F9-27C9CDFBEA17}">
      <dsp:nvSpPr>
        <dsp:cNvPr id="0" name=""/>
        <dsp:cNvSpPr/>
      </dsp:nvSpPr>
      <dsp:spPr>
        <a:xfrm>
          <a:off x="57493" y="0"/>
          <a:ext cx="1009311" cy="133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en-US" sz="1800" kern="1200" dirty="0" smtClean="0">
              <a:latin typeface="Cambria" pitchFamily="18" charset="0"/>
            </a:rPr>
            <a:t>Create a draft challan</a:t>
          </a:r>
          <a:endParaRPr lang="en-US" sz="1800" kern="1200" dirty="0">
            <a:latin typeface="Cambria" pitchFamily="18" charset="0"/>
          </a:endParaRPr>
        </a:p>
      </dsp:txBody>
      <dsp:txXfrm>
        <a:off x="57493" y="0"/>
        <a:ext cx="1009311" cy="1330960"/>
      </dsp:txXfrm>
    </dsp:sp>
    <dsp:sp modelId="{5228D12F-75E8-4CCF-B906-6AB6A36D7E05}">
      <dsp:nvSpPr>
        <dsp:cNvPr id="0" name=""/>
        <dsp:cNvSpPr/>
      </dsp:nvSpPr>
      <dsp:spPr>
        <a:xfrm>
          <a:off x="429259" y="1497330"/>
          <a:ext cx="332740" cy="3327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F88FA5-E2CF-408F-9C20-2C629AD6CA44}">
      <dsp:nvSpPr>
        <dsp:cNvPr id="0" name=""/>
        <dsp:cNvSpPr/>
      </dsp:nvSpPr>
      <dsp:spPr>
        <a:xfrm>
          <a:off x="1063675" y="1996440"/>
          <a:ext cx="1289435" cy="133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US" sz="1800" kern="1200" dirty="0" smtClean="0">
              <a:latin typeface="Cambria" pitchFamily="18" charset="0"/>
            </a:rPr>
            <a:t>Fill in details of taxes</a:t>
          </a:r>
          <a:endParaRPr lang="en-US" sz="1800" kern="1200" dirty="0">
            <a:latin typeface="Cambria" pitchFamily="18" charset="0"/>
          </a:endParaRPr>
        </a:p>
      </dsp:txBody>
      <dsp:txXfrm>
        <a:off x="1063675" y="1996440"/>
        <a:ext cx="1289435" cy="1330960"/>
      </dsp:txXfrm>
    </dsp:sp>
    <dsp:sp modelId="{A27E028D-494A-4480-ACA0-C6543FC1AFD8}">
      <dsp:nvSpPr>
        <dsp:cNvPr id="0" name=""/>
        <dsp:cNvSpPr/>
      </dsp:nvSpPr>
      <dsp:spPr>
        <a:xfrm>
          <a:off x="1542023" y="1497330"/>
          <a:ext cx="332740" cy="3327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32D3F3-36A5-43BC-A5C7-A0B1E64789DF}">
      <dsp:nvSpPr>
        <dsp:cNvPr id="0" name=""/>
        <dsp:cNvSpPr/>
      </dsp:nvSpPr>
      <dsp:spPr>
        <a:xfrm>
          <a:off x="2403577" y="0"/>
          <a:ext cx="1566804" cy="133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en-US" sz="1800" kern="1200" dirty="0" smtClean="0">
              <a:latin typeface="Cambria" pitchFamily="18" charset="0"/>
            </a:rPr>
            <a:t>Fill in mandatory details- to be notified</a:t>
          </a:r>
          <a:endParaRPr lang="en-US" sz="1800" kern="1200" dirty="0">
            <a:latin typeface="Cambria" pitchFamily="18" charset="0"/>
          </a:endParaRPr>
        </a:p>
      </dsp:txBody>
      <dsp:txXfrm>
        <a:off x="2403577" y="0"/>
        <a:ext cx="1566804" cy="1330960"/>
      </dsp:txXfrm>
    </dsp:sp>
    <dsp:sp modelId="{23A3DCF4-7484-4C20-A190-2BF68D104B0C}">
      <dsp:nvSpPr>
        <dsp:cNvPr id="0" name=""/>
        <dsp:cNvSpPr/>
      </dsp:nvSpPr>
      <dsp:spPr>
        <a:xfrm>
          <a:off x="3096261" y="1497330"/>
          <a:ext cx="332740" cy="3327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3FB1C5-BDDD-4BCB-9D09-418019144B1D}">
      <dsp:nvSpPr>
        <dsp:cNvPr id="0" name=""/>
        <dsp:cNvSpPr/>
      </dsp:nvSpPr>
      <dsp:spPr>
        <a:xfrm>
          <a:off x="4096202" y="1981200"/>
          <a:ext cx="1618794" cy="133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US" sz="1800" kern="1200" dirty="0" smtClean="0">
              <a:latin typeface="Cambria" pitchFamily="18" charset="0"/>
            </a:rPr>
            <a:t>Save and finalize the challan form</a:t>
          </a:r>
          <a:endParaRPr lang="en-US" sz="1800" kern="1200" dirty="0">
            <a:latin typeface="Cambria" pitchFamily="18" charset="0"/>
          </a:endParaRPr>
        </a:p>
      </dsp:txBody>
      <dsp:txXfrm>
        <a:off x="4096202" y="1981200"/>
        <a:ext cx="1618794" cy="1330960"/>
      </dsp:txXfrm>
    </dsp:sp>
    <dsp:sp modelId="{8074E3F1-F530-47D7-93B0-280A6E901C46}">
      <dsp:nvSpPr>
        <dsp:cNvPr id="0" name=""/>
        <dsp:cNvSpPr/>
      </dsp:nvSpPr>
      <dsp:spPr>
        <a:xfrm>
          <a:off x="4696459" y="1497330"/>
          <a:ext cx="332740" cy="3327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6FBB36-986F-4D67-97BE-D3CF1DC05F26}">
      <dsp:nvSpPr>
        <dsp:cNvPr id="0" name=""/>
        <dsp:cNvSpPr/>
      </dsp:nvSpPr>
      <dsp:spPr>
        <a:xfrm>
          <a:off x="5690107" y="0"/>
          <a:ext cx="1301153" cy="133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en-US" sz="1800" kern="1200" dirty="0" smtClean="0">
              <a:latin typeface="Cambria" pitchFamily="18" charset="0"/>
            </a:rPr>
            <a:t>Generate the challan</a:t>
          </a:r>
          <a:endParaRPr lang="en-US" sz="1800" kern="1200" dirty="0">
            <a:latin typeface="Cambria" pitchFamily="18" charset="0"/>
          </a:endParaRPr>
        </a:p>
      </dsp:txBody>
      <dsp:txXfrm>
        <a:off x="5690107" y="0"/>
        <a:ext cx="1301153" cy="1330960"/>
      </dsp:txXfrm>
    </dsp:sp>
    <dsp:sp modelId="{D227CEBA-E82E-4EDA-8929-CBED027DFDAA}">
      <dsp:nvSpPr>
        <dsp:cNvPr id="0" name=""/>
        <dsp:cNvSpPr/>
      </dsp:nvSpPr>
      <dsp:spPr>
        <a:xfrm>
          <a:off x="6174314" y="1497330"/>
          <a:ext cx="332740" cy="3327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DC9965-A7D1-438A-B0FB-632AD6CBFF79}">
      <dsp:nvSpPr>
        <dsp:cNvPr id="0" name=""/>
        <dsp:cNvSpPr/>
      </dsp:nvSpPr>
      <dsp:spPr>
        <a:xfrm>
          <a:off x="0" y="629161"/>
          <a:ext cx="2645825" cy="2856476"/>
        </a:xfrm>
        <a:prstGeom prst="ellipse">
          <a:avLst/>
        </a:prstGeom>
        <a:solidFill>
          <a:schemeClr val="accent1">
            <a:alpha val="50000"/>
            <a:hueOff val="0"/>
            <a:satOff val="0"/>
            <a:lumOff val="0"/>
            <a:alphaOff val="0"/>
          </a:schemeClr>
        </a:solidFill>
        <a:ln w="25400" cap="flat" cmpd="sng" algn="ctr">
          <a:noFill/>
          <a:prstDash val="solid"/>
        </a:ln>
        <a:effectLst>
          <a:outerShdw blurRad="57785" dist="33020" dir="3180000" algn="ctr" rotWithShape="0">
            <a:srgbClr val="000000">
              <a:alpha val="30000"/>
            </a:srgbClr>
          </a:outerShdw>
        </a:effectLst>
        <a:scene3d>
          <a:camera prst="orthographicFront">
            <a:rot lat="0" lon="0" rev="0"/>
          </a:camera>
          <a:lightRig rig="brightRoom" dir="t">
            <a:rot lat="0" lon="0" rev="600000"/>
          </a:lightRig>
        </a:scene3d>
        <a:sp3d prstMaterial="metal">
          <a:bevelT w="38100" h="57150" prst="angle"/>
        </a:sp3d>
      </dsp:spPr>
      <dsp:style>
        <a:lnRef idx="2">
          <a:scrgbClr r="0" g="0" b="0"/>
        </a:lnRef>
        <a:fillRef idx="1">
          <a:scrgbClr r="0" g="0" b="0"/>
        </a:fillRef>
        <a:effectRef idx="0">
          <a:scrgbClr r="0" g="0" b="0"/>
        </a:effectRef>
        <a:fontRef idx="minor">
          <a:schemeClr val="tx1"/>
        </a:fontRef>
      </dsp:style>
      <dsp:txBody>
        <a:bodyPr spcFirstLastPara="0" vert="horz" wrap="square" lIns="133190" tIns="25400" rIns="13319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Cambria" pitchFamily="18" charset="0"/>
            </a:rPr>
            <a:t>Automatically assigned immediately after generation of challan</a:t>
          </a:r>
          <a:endParaRPr lang="en-US" sz="2000" kern="1200" dirty="0">
            <a:latin typeface="Cambria" pitchFamily="18" charset="0"/>
          </a:endParaRPr>
        </a:p>
      </dsp:txBody>
      <dsp:txXfrm>
        <a:off x="0" y="629161"/>
        <a:ext cx="2645825" cy="2856476"/>
      </dsp:txXfrm>
    </dsp:sp>
    <dsp:sp modelId="{FCAF61DB-CE27-4A3E-BE0D-A1727E90EFC5}">
      <dsp:nvSpPr>
        <dsp:cNvPr id="0" name=""/>
        <dsp:cNvSpPr/>
      </dsp:nvSpPr>
      <dsp:spPr>
        <a:xfrm>
          <a:off x="2163776" y="629161"/>
          <a:ext cx="2420168" cy="2856476"/>
        </a:xfrm>
        <a:prstGeom prst="ellipse">
          <a:avLst/>
        </a:prstGeom>
        <a:solidFill>
          <a:schemeClr val="accent1">
            <a:alpha val="50000"/>
            <a:hueOff val="0"/>
            <a:satOff val="0"/>
            <a:lumOff val="0"/>
            <a:alphaOff val="0"/>
          </a:schemeClr>
        </a:solidFill>
        <a:ln w="25400" cap="flat" cmpd="sng" algn="ctr">
          <a:noFill/>
          <a:prstDash val="solid"/>
        </a:ln>
        <a:effectLst>
          <a:outerShdw blurRad="57785" dist="33020" dir="3180000" algn="ctr" rotWithShape="0">
            <a:srgbClr val="000000">
              <a:alpha val="30000"/>
            </a:srgbClr>
          </a:outerShdw>
        </a:effectLst>
        <a:scene3d>
          <a:camera prst="orthographicFront">
            <a:rot lat="0" lon="0" rev="0"/>
          </a:camera>
          <a:lightRig rig="brightRoom" dir="t">
            <a:rot lat="0" lon="0" rev="600000"/>
          </a:lightRig>
        </a:scene3d>
        <a:sp3d prstMaterial="metal">
          <a:bevelT w="38100" h="57150" prst="angle"/>
        </a:sp3d>
      </dsp:spPr>
      <dsp:style>
        <a:lnRef idx="2">
          <a:scrgbClr r="0" g="0" b="0"/>
        </a:lnRef>
        <a:fillRef idx="1">
          <a:scrgbClr r="0" g="0" b="0"/>
        </a:fillRef>
        <a:effectRef idx="0">
          <a:scrgbClr r="0" g="0" b="0"/>
        </a:effectRef>
        <a:fontRef idx="minor">
          <a:schemeClr val="tx1"/>
        </a:fontRef>
      </dsp:style>
      <dsp:txBody>
        <a:bodyPr spcFirstLastPara="0" vert="horz" wrap="square" lIns="133190" tIns="25400" rIns="13319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Cambria" pitchFamily="18" charset="0"/>
            </a:rPr>
            <a:t>CPIN is a 14 digit unique number</a:t>
          </a:r>
          <a:endParaRPr lang="en-US" sz="2000" kern="1200" dirty="0">
            <a:latin typeface="Cambria" pitchFamily="18" charset="0"/>
          </a:endParaRPr>
        </a:p>
      </dsp:txBody>
      <dsp:txXfrm>
        <a:off x="2163776" y="629161"/>
        <a:ext cx="2420168" cy="2856476"/>
      </dsp:txXfrm>
    </dsp:sp>
    <dsp:sp modelId="{7FF78607-0A58-4DD4-9EA4-A85C6E3B1CFA}">
      <dsp:nvSpPr>
        <dsp:cNvPr id="0" name=""/>
        <dsp:cNvSpPr/>
      </dsp:nvSpPr>
      <dsp:spPr>
        <a:xfrm>
          <a:off x="4099911" y="545145"/>
          <a:ext cx="2420168" cy="3024508"/>
        </a:xfrm>
        <a:prstGeom prst="ellipse">
          <a:avLst/>
        </a:prstGeom>
        <a:solidFill>
          <a:schemeClr val="accent1">
            <a:alpha val="50000"/>
            <a:hueOff val="0"/>
            <a:satOff val="0"/>
            <a:lumOff val="0"/>
            <a:alphaOff val="0"/>
          </a:schemeClr>
        </a:solidFill>
        <a:ln w="25400" cap="flat" cmpd="sng" algn="ctr">
          <a:noFill/>
          <a:prstDash val="solid"/>
        </a:ln>
        <a:effectLst>
          <a:outerShdw blurRad="57785" dist="33020" dir="3180000" algn="ctr" rotWithShape="0">
            <a:srgbClr val="000000">
              <a:alpha val="30000"/>
            </a:srgbClr>
          </a:outerShdw>
        </a:effectLst>
        <a:scene3d>
          <a:camera prst="orthographicFront">
            <a:rot lat="0" lon="0" rev="0"/>
          </a:camera>
          <a:lightRig rig="brightRoom" dir="t">
            <a:rot lat="0" lon="0" rev="600000"/>
          </a:lightRig>
        </a:scene3d>
        <a:sp3d prstMaterial="metal">
          <a:bevelT w="38100" h="57150" prst="angle"/>
        </a:sp3d>
      </dsp:spPr>
      <dsp:style>
        <a:lnRef idx="2">
          <a:scrgbClr r="0" g="0" b="0"/>
        </a:lnRef>
        <a:fillRef idx="1">
          <a:scrgbClr r="0" g="0" b="0"/>
        </a:fillRef>
        <a:effectRef idx="0">
          <a:scrgbClr r="0" g="0" b="0"/>
        </a:effectRef>
        <a:fontRef idx="minor">
          <a:schemeClr val="tx1"/>
        </a:fontRef>
      </dsp:style>
      <dsp:txBody>
        <a:bodyPr spcFirstLastPara="0" vert="horz" wrap="square" lIns="133190" tIns="25400" rIns="13319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Cambria" pitchFamily="18" charset="0"/>
            </a:rPr>
            <a:t>Valid for a period of 7 days</a:t>
          </a:r>
          <a:endParaRPr lang="en-US" sz="2000" kern="1200" dirty="0">
            <a:latin typeface="Cambria" pitchFamily="18" charset="0"/>
          </a:endParaRPr>
        </a:p>
      </dsp:txBody>
      <dsp:txXfrm>
        <a:off x="4099911" y="545145"/>
        <a:ext cx="2420168" cy="3024508"/>
      </dsp:txXfrm>
    </dsp:sp>
    <dsp:sp modelId="{92604091-B647-4B9F-B6CB-82245DBC9EF2}">
      <dsp:nvSpPr>
        <dsp:cNvPr id="0" name=""/>
        <dsp:cNvSpPr/>
      </dsp:nvSpPr>
      <dsp:spPr>
        <a:xfrm>
          <a:off x="6022212" y="629161"/>
          <a:ext cx="2420168" cy="2827095"/>
        </a:xfrm>
        <a:prstGeom prst="ellipse">
          <a:avLst/>
        </a:prstGeom>
        <a:solidFill>
          <a:schemeClr val="accent1">
            <a:alpha val="50000"/>
            <a:hueOff val="0"/>
            <a:satOff val="0"/>
            <a:lumOff val="0"/>
            <a:alphaOff val="0"/>
          </a:schemeClr>
        </a:solidFill>
        <a:ln w="25400" cap="flat" cmpd="sng" algn="ctr">
          <a:noFill/>
          <a:prstDash val="solid"/>
        </a:ln>
        <a:effectLst>
          <a:outerShdw blurRad="57785" dist="33020" dir="3180000" algn="ctr" rotWithShape="0">
            <a:srgbClr val="000000">
              <a:alpha val="30000"/>
            </a:srgbClr>
          </a:outerShdw>
        </a:effectLst>
        <a:scene3d>
          <a:camera prst="orthographicFront">
            <a:rot lat="0" lon="0" rev="0"/>
          </a:camera>
          <a:lightRig rig="brightRoom" dir="t">
            <a:rot lat="0" lon="0" rev="600000"/>
          </a:lightRig>
        </a:scene3d>
        <a:sp3d prstMaterial="metal">
          <a:bevelT w="38100" h="57150" prst="angle"/>
        </a:sp3d>
      </dsp:spPr>
      <dsp:style>
        <a:lnRef idx="2">
          <a:scrgbClr r="0" g="0" b="0"/>
        </a:lnRef>
        <a:fillRef idx="1">
          <a:scrgbClr r="0" g="0" b="0"/>
        </a:fillRef>
        <a:effectRef idx="0">
          <a:scrgbClr r="0" g="0" b="0"/>
        </a:effectRef>
        <a:fontRef idx="minor">
          <a:schemeClr val="tx1"/>
        </a:fontRef>
      </dsp:style>
      <dsp:txBody>
        <a:bodyPr spcFirstLastPara="0" vert="horz" wrap="square" lIns="133190" tIns="25400" rIns="13319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Cambria" pitchFamily="18" charset="0"/>
            </a:rPr>
            <a:t>Running serial number to be initialized every calendar year.</a:t>
          </a:r>
          <a:endParaRPr lang="en-US" sz="2000" kern="1200" dirty="0">
            <a:latin typeface="Cambria" pitchFamily="18" charset="0"/>
          </a:endParaRPr>
        </a:p>
      </dsp:txBody>
      <dsp:txXfrm>
        <a:off x="6022212" y="629161"/>
        <a:ext cx="2420168" cy="2827095"/>
      </dsp:txXfrm>
    </dsp:sp>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F634E69-CB34-47B8-956C-10A695FB20F1}">
      <dsp:nvSpPr>
        <dsp:cNvPr id="0" name=""/>
        <dsp:cNvSpPr/>
      </dsp:nvSpPr>
      <dsp:spPr>
        <a:xfrm rot="5400000">
          <a:off x="4072196" y="-1493742"/>
          <a:ext cx="1078855" cy="4340352"/>
        </a:xfrm>
        <a:prstGeom prst="round2SameRect">
          <a:avLst/>
        </a:prstGeom>
        <a:solidFill>
          <a:schemeClr val="accent1">
            <a:alpha val="90000"/>
            <a:tint val="40000"/>
            <a:hueOff val="0"/>
            <a:satOff val="0"/>
            <a:lumOff val="0"/>
            <a:alphaOff val="0"/>
          </a:schemeClr>
        </a:solidFill>
        <a:ln w="25400" cap="flat"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Cambria" pitchFamily="18" charset="0"/>
            </a:rPr>
            <a:t>Internet banking-authorised banks</a:t>
          </a:r>
          <a:endParaRPr lang="en-US" sz="2000" kern="1200" dirty="0">
            <a:latin typeface="Cambria" pitchFamily="18" charset="0"/>
          </a:endParaRPr>
        </a:p>
        <a:p>
          <a:pPr marL="228600" lvl="1" indent="-228600" algn="l" defTabSz="889000">
            <a:lnSpc>
              <a:spcPct val="90000"/>
            </a:lnSpc>
            <a:spcBef>
              <a:spcPct val="0"/>
            </a:spcBef>
            <a:spcAft>
              <a:spcPct val="15000"/>
            </a:spcAft>
            <a:buChar char="••"/>
          </a:pPr>
          <a:r>
            <a:rPr lang="en-US" sz="2000" kern="1200" dirty="0" smtClean="0">
              <a:latin typeface="Cambria" pitchFamily="18" charset="0"/>
            </a:rPr>
            <a:t>Credit/debit cards-any bank</a:t>
          </a:r>
          <a:endParaRPr lang="en-US" sz="2000" kern="1200" dirty="0">
            <a:latin typeface="Cambria" pitchFamily="18" charset="0"/>
          </a:endParaRPr>
        </a:p>
      </dsp:txBody>
      <dsp:txXfrm rot="5400000">
        <a:off x="4072196" y="-1493742"/>
        <a:ext cx="1078855" cy="4340352"/>
      </dsp:txXfrm>
    </dsp:sp>
    <dsp:sp modelId="{DB47A590-C689-4159-845A-12EFA8EC2B78}">
      <dsp:nvSpPr>
        <dsp:cNvPr id="0" name=""/>
        <dsp:cNvSpPr/>
      </dsp:nvSpPr>
      <dsp:spPr>
        <a:xfrm>
          <a:off x="0" y="2148"/>
          <a:ext cx="2441448" cy="1348568"/>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latin typeface="Cambria" pitchFamily="18" charset="0"/>
            </a:rPr>
            <a:t>E-payment</a:t>
          </a:r>
          <a:endParaRPr lang="en-US" sz="3000" kern="1200" dirty="0">
            <a:latin typeface="Cambria" pitchFamily="18" charset="0"/>
          </a:endParaRPr>
        </a:p>
      </dsp:txBody>
      <dsp:txXfrm>
        <a:off x="0" y="2148"/>
        <a:ext cx="2441448" cy="1348568"/>
      </dsp:txXfrm>
    </dsp:sp>
    <dsp:sp modelId="{77AB535B-D9C8-4DC2-BD27-F6F7FC135345}">
      <dsp:nvSpPr>
        <dsp:cNvPr id="0" name=""/>
        <dsp:cNvSpPr/>
      </dsp:nvSpPr>
      <dsp:spPr>
        <a:xfrm rot="5400000">
          <a:off x="4072196" y="-77745"/>
          <a:ext cx="1078855" cy="4340352"/>
        </a:xfrm>
        <a:prstGeom prst="round2SameRect">
          <a:avLst/>
        </a:prstGeom>
        <a:solidFill>
          <a:schemeClr val="accent1">
            <a:alpha val="90000"/>
            <a:tint val="40000"/>
            <a:hueOff val="0"/>
            <a:satOff val="0"/>
            <a:lumOff val="0"/>
            <a:alphaOff val="0"/>
          </a:schemeClr>
        </a:solidFill>
        <a:ln w="25400" cap="flat"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Cambria" pitchFamily="18" charset="0"/>
            </a:rPr>
            <a:t>Via </a:t>
          </a:r>
          <a:r>
            <a:rPr lang="en-US" sz="2000" kern="1200" dirty="0" err="1" smtClean="0">
              <a:latin typeface="Cambria" pitchFamily="18" charset="0"/>
            </a:rPr>
            <a:t>authorised</a:t>
          </a:r>
          <a:r>
            <a:rPr lang="en-US" sz="2000" kern="1200" dirty="0" smtClean="0">
              <a:latin typeface="Cambria" pitchFamily="18" charset="0"/>
            </a:rPr>
            <a:t> banks only</a:t>
          </a:r>
          <a:endParaRPr lang="en-US" sz="2000" kern="1200" dirty="0">
            <a:latin typeface="Cambria" pitchFamily="18" charset="0"/>
          </a:endParaRPr>
        </a:p>
        <a:p>
          <a:pPr marL="228600" lvl="1" indent="-228600" algn="l" defTabSz="889000">
            <a:lnSpc>
              <a:spcPct val="90000"/>
            </a:lnSpc>
            <a:spcBef>
              <a:spcPct val="0"/>
            </a:spcBef>
            <a:spcAft>
              <a:spcPct val="15000"/>
            </a:spcAft>
            <a:buChar char="••"/>
          </a:pPr>
          <a:r>
            <a:rPr lang="en-US" sz="2000" kern="1200" dirty="0" smtClean="0">
              <a:latin typeface="Cambria" pitchFamily="18" charset="0"/>
            </a:rPr>
            <a:t>Applicable for payment upto Rs. 10000 only</a:t>
          </a:r>
          <a:endParaRPr lang="en-US" sz="2000" kern="1200" dirty="0">
            <a:latin typeface="Cambria" pitchFamily="18" charset="0"/>
          </a:endParaRPr>
        </a:p>
      </dsp:txBody>
      <dsp:txXfrm rot="5400000">
        <a:off x="4072196" y="-77745"/>
        <a:ext cx="1078855" cy="4340352"/>
      </dsp:txXfrm>
    </dsp:sp>
    <dsp:sp modelId="{1676A4F0-EE7A-4278-BDA3-978164DECEE9}">
      <dsp:nvSpPr>
        <dsp:cNvPr id="0" name=""/>
        <dsp:cNvSpPr/>
      </dsp:nvSpPr>
      <dsp:spPr>
        <a:xfrm>
          <a:off x="0" y="1418146"/>
          <a:ext cx="2441448" cy="1348568"/>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latin typeface="Cambria" pitchFamily="18" charset="0"/>
            </a:rPr>
            <a:t>OTC (over the Counter)</a:t>
          </a:r>
          <a:endParaRPr lang="en-US" sz="3000" kern="1200" dirty="0">
            <a:latin typeface="Cambria" pitchFamily="18" charset="0"/>
          </a:endParaRPr>
        </a:p>
      </dsp:txBody>
      <dsp:txXfrm>
        <a:off x="0" y="1418146"/>
        <a:ext cx="2441448" cy="1348568"/>
      </dsp:txXfrm>
    </dsp:sp>
    <dsp:sp modelId="{3DA35252-130E-4AF0-9A12-71B3536C49AD}">
      <dsp:nvSpPr>
        <dsp:cNvPr id="0" name=""/>
        <dsp:cNvSpPr/>
      </dsp:nvSpPr>
      <dsp:spPr>
        <a:xfrm rot="5400000">
          <a:off x="3929766" y="1343440"/>
          <a:ext cx="1354707" cy="4336113"/>
        </a:xfrm>
        <a:prstGeom prst="round2SameRect">
          <a:avLst/>
        </a:prstGeom>
        <a:solidFill>
          <a:schemeClr val="accent1">
            <a:alpha val="90000"/>
            <a:tint val="40000"/>
            <a:hueOff val="0"/>
            <a:satOff val="0"/>
            <a:lumOff val="0"/>
            <a:alphaOff val="0"/>
          </a:schemeClr>
        </a:solidFill>
        <a:ln w="25400" cap="flat"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Cambria" pitchFamily="18" charset="0"/>
            </a:rPr>
            <a:t>Via authorized as well as non-</a:t>
          </a:r>
          <a:r>
            <a:rPr lang="en-US" sz="2000" kern="1200" dirty="0" err="1" smtClean="0">
              <a:latin typeface="Cambria" pitchFamily="18" charset="0"/>
            </a:rPr>
            <a:t>authorised</a:t>
          </a:r>
          <a:r>
            <a:rPr lang="en-US" sz="2000" kern="1200" dirty="0" smtClean="0">
              <a:latin typeface="Cambria" pitchFamily="18" charset="0"/>
            </a:rPr>
            <a:t> banks</a:t>
          </a:r>
          <a:endParaRPr lang="en-US" sz="1500" kern="1200" dirty="0"/>
        </a:p>
        <a:p>
          <a:pPr marL="228600" lvl="1" indent="-228600" algn="l" defTabSz="889000">
            <a:lnSpc>
              <a:spcPct val="90000"/>
            </a:lnSpc>
            <a:spcBef>
              <a:spcPct val="0"/>
            </a:spcBef>
            <a:spcAft>
              <a:spcPct val="15000"/>
            </a:spcAft>
            <a:buChar char="••"/>
          </a:pPr>
          <a:r>
            <a:rPr lang="en-US" sz="2000" kern="1200" dirty="0" smtClean="0">
              <a:latin typeface="Cambria" pitchFamily="18" charset="0"/>
            </a:rPr>
            <a:t>Applicable for the payment of any amount</a:t>
          </a:r>
          <a:r>
            <a:rPr lang="en-US" sz="1500" kern="1200" dirty="0" smtClean="0"/>
            <a:t>.</a:t>
          </a:r>
          <a:endParaRPr lang="en-US" sz="1500" kern="1200" dirty="0"/>
        </a:p>
      </dsp:txBody>
      <dsp:txXfrm rot="5400000">
        <a:off x="3929766" y="1343440"/>
        <a:ext cx="1354707" cy="4336113"/>
      </dsp:txXfrm>
    </dsp:sp>
    <dsp:sp modelId="{D355D7F5-C045-439B-BE27-E58F0DF0D5D3}">
      <dsp:nvSpPr>
        <dsp:cNvPr id="0" name=""/>
        <dsp:cNvSpPr/>
      </dsp:nvSpPr>
      <dsp:spPr>
        <a:xfrm>
          <a:off x="0" y="2837212"/>
          <a:ext cx="2439063" cy="1348568"/>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latin typeface="Cambria" pitchFamily="18" charset="0"/>
            </a:rPr>
            <a:t>NEFT/RTGS</a:t>
          </a:r>
          <a:endParaRPr lang="en-US" sz="3000" kern="1200" dirty="0">
            <a:latin typeface="Cambria" pitchFamily="18" charset="0"/>
          </a:endParaRPr>
        </a:p>
      </dsp:txBody>
      <dsp:txXfrm>
        <a:off x="0" y="2837212"/>
        <a:ext cx="2439063" cy="1348568"/>
      </dsp:txXfrm>
    </dsp:sp>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7E0127-1550-4BB8-94BF-67067B3DB214}">
      <dsp:nvSpPr>
        <dsp:cNvPr id="0" name=""/>
        <dsp:cNvSpPr/>
      </dsp:nvSpPr>
      <dsp:spPr>
        <a:xfrm>
          <a:off x="6550" y="482741"/>
          <a:ext cx="2630170" cy="928404"/>
        </a:xfrm>
        <a:prstGeom prst="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Cambria" pitchFamily="18" charset="0"/>
            </a:rPr>
            <a:t>E-payment</a:t>
          </a:r>
          <a:endParaRPr lang="en-US" sz="2000" kern="1200" dirty="0">
            <a:latin typeface="Cambria" pitchFamily="18" charset="0"/>
          </a:endParaRPr>
        </a:p>
      </dsp:txBody>
      <dsp:txXfrm>
        <a:off x="6550" y="482741"/>
        <a:ext cx="2630170" cy="928404"/>
      </dsp:txXfrm>
    </dsp:sp>
    <dsp:sp modelId="{E95D364E-4654-4AFD-9E38-4F8E093D1BF0}">
      <dsp:nvSpPr>
        <dsp:cNvPr id="0" name=""/>
        <dsp:cNvSpPr/>
      </dsp:nvSpPr>
      <dsp:spPr>
        <a:xfrm>
          <a:off x="6770" y="1411146"/>
          <a:ext cx="2629729" cy="2982912"/>
        </a:xfrm>
        <a:prstGeom prst="rect">
          <a:avLst/>
        </a:prstGeom>
        <a:solidFill>
          <a:schemeClr val="accent1">
            <a:alpha val="90000"/>
            <a:tint val="40000"/>
            <a:hueOff val="0"/>
            <a:satOff val="0"/>
            <a:lumOff val="0"/>
            <a:alphaOff val="0"/>
          </a:schemeClr>
        </a:solidFill>
        <a:ln w="25400" cap="flat"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Cambria" pitchFamily="18" charset="0"/>
            </a:rPr>
            <a:t>Option between ‘Internet banking’ and credit/debit cards</a:t>
          </a:r>
          <a:endParaRPr lang="en-US" sz="1800" kern="1200" dirty="0">
            <a:latin typeface="Cambria" pitchFamily="18" charset="0"/>
          </a:endParaRPr>
        </a:p>
        <a:p>
          <a:pPr marL="171450" lvl="1" indent="-171450" algn="l" defTabSz="800100">
            <a:lnSpc>
              <a:spcPct val="90000"/>
            </a:lnSpc>
            <a:spcBef>
              <a:spcPct val="0"/>
            </a:spcBef>
            <a:spcAft>
              <a:spcPct val="15000"/>
            </a:spcAft>
            <a:buChar char="••"/>
          </a:pPr>
          <a:r>
            <a:rPr lang="en-US" sz="1800" kern="1200" dirty="0" smtClean="0">
              <a:latin typeface="Cambria" pitchFamily="18" charset="0"/>
            </a:rPr>
            <a:t>After e-payment, a unique identification number created</a:t>
          </a:r>
          <a:endParaRPr lang="en-US" sz="1800" kern="1200" dirty="0">
            <a:latin typeface="Cambria" pitchFamily="18" charset="0"/>
          </a:endParaRPr>
        </a:p>
        <a:p>
          <a:pPr marL="171450" lvl="1" indent="-171450" algn="l" defTabSz="800100">
            <a:lnSpc>
              <a:spcPct val="90000"/>
            </a:lnSpc>
            <a:spcBef>
              <a:spcPct val="0"/>
            </a:spcBef>
            <a:spcAft>
              <a:spcPct val="15000"/>
            </a:spcAft>
            <a:buChar char="••"/>
          </a:pPr>
          <a:r>
            <a:rPr lang="en-US" sz="1800" kern="1200" dirty="0" smtClean="0">
              <a:latin typeface="Cambria" pitchFamily="18" charset="0"/>
            </a:rPr>
            <a:t>For debit/credit card, taxpayer to pre-register card with GSTIN.</a:t>
          </a:r>
          <a:endParaRPr lang="en-US" sz="1800" kern="1200" dirty="0">
            <a:latin typeface="Cambria" pitchFamily="18" charset="0"/>
          </a:endParaRPr>
        </a:p>
      </dsp:txBody>
      <dsp:txXfrm>
        <a:off x="6770" y="1411146"/>
        <a:ext cx="2629729" cy="2982912"/>
      </dsp:txXfrm>
    </dsp:sp>
    <dsp:sp modelId="{E6B8156C-838D-4592-AAEE-3E1FB0D6C850}">
      <dsp:nvSpPr>
        <dsp:cNvPr id="0" name=""/>
        <dsp:cNvSpPr/>
      </dsp:nvSpPr>
      <dsp:spPr>
        <a:xfrm>
          <a:off x="2972327" y="482741"/>
          <a:ext cx="2517903" cy="928404"/>
        </a:xfrm>
        <a:prstGeom prst="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OTC</a:t>
          </a:r>
          <a:endParaRPr lang="en-US" sz="2000" kern="1200" dirty="0"/>
        </a:p>
      </dsp:txBody>
      <dsp:txXfrm>
        <a:off x="2972327" y="482741"/>
        <a:ext cx="2517903" cy="928404"/>
      </dsp:txXfrm>
    </dsp:sp>
    <dsp:sp modelId="{CFFAFE96-B9E4-448C-9BF4-1E61B74516E8}">
      <dsp:nvSpPr>
        <dsp:cNvPr id="0" name=""/>
        <dsp:cNvSpPr/>
      </dsp:nvSpPr>
      <dsp:spPr>
        <a:xfrm>
          <a:off x="2961662" y="1411146"/>
          <a:ext cx="2539233" cy="2982912"/>
        </a:xfrm>
        <a:prstGeom prst="rect">
          <a:avLst/>
        </a:prstGeom>
        <a:solidFill>
          <a:schemeClr val="accent1">
            <a:alpha val="90000"/>
            <a:tint val="40000"/>
            <a:hueOff val="0"/>
            <a:satOff val="0"/>
            <a:lumOff val="0"/>
            <a:alphaOff val="0"/>
          </a:schemeClr>
        </a:solidFill>
        <a:ln w="25400" cap="flat"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Cambria" pitchFamily="18" charset="0"/>
            </a:rPr>
            <a:t>submit challan (2 copies)</a:t>
          </a:r>
          <a:endParaRPr lang="en-US" sz="800" kern="1200" dirty="0"/>
        </a:p>
        <a:p>
          <a:pPr marL="171450" lvl="1" indent="-171450" algn="l" defTabSz="800100">
            <a:lnSpc>
              <a:spcPct val="90000"/>
            </a:lnSpc>
            <a:spcBef>
              <a:spcPct val="0"/>
            </a:spcBef>
            <a:spcAft>
              <a:spcPct val="15000"/>
            </a:spcAft>
            <a:buChar char="••"/>
          </a:pPr>
          <a:r>
            <a:rPr lang="en-US" sz="1800" kern="1200" dirty="0" smtClean="0">
              <a:latin typeface="Cambria" pitchFamily="18" charset="0"/>
            </a:rPr>
            <a:t>for each payment, a transaction number and CIN generated.</a:t>
          </a:r>
          <a:endParaRPr lang="en-US" sz="1800" kern="1200" dirty="0">
            <a:latin typeface="Cambria" pitchFamily="18" charset="0"/>
          </a:endParaRPr>
        </a:p>
        <a:p>
          <a:pPr marL="171450" lvl="1" indent="-171450" algn="l" defTabSz="800100">
            <a:lnSpc>
              <a:spcPct val="90000"/>
            </a:lnSpc>
            <a:spcBef>
              <a:spcPct val="0"/>
            </a:spcBef>
            <a:spcAft>
              <a:spcPct val="15000"/>
            </a:spcAft>
            <a:buChar char="••"/>
          </a:pPr>
          <a:r>
            <a:rPr lang="en-US" sz="1800" kern="1200" dirty="0" smtClean="0">
              <a:latin typeface="Cambria" pitchFamily="18" charset="0"/>
            </a:rPr>
            <a:t>SMS would be sent to taxpayer when (a) OTC payment is made and (b) when amount is realized.</a:t>
          </a:r>
          <a:endParaRPr lang="en-US" sz="1800" kern="1200" dirty="0">
            <a:latin typeface="Cambria" pitchFamily="18" charset="0"/>
          </a:endParaRPr>
        </a:p>
      </dsp:txBody>
      <dsp:txXfrm>
        <a:off x="2961662" y="1411146"/>
        <a:ext cx="2539233" cy="2982912"/>
      </dsp:txXfrm>
    </dsp:sp>
    <dsp:sp modelId="{F81664F0-AFA1-4E0B-A3A1-9542D676C431}">
      <dsp:nvSpPr>
        <dsp:cNvPr id="0" name=""/>
        <dsp:cNvSpPr/>
      </dsp:nvSpPr>
      <dsp:spPr>
        <a:xfrm>
          <a:off x="5825837" y="482741"/>
          <a:ext cx="2321011" cy="928404"/>
        </a:xfrm>
        <a:prstGeom prst="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Cambria" pitchFamily="18" charset="0"/>
            </a:rPr>
            <a:t>NEFT/RTGS</a:t>
          </a:r>
          <a:endParaRPr lang="en-US" sz="2000" kern="1200" dirty="0">
            <a:latin typeface="Cambria" pitchFamily="18" charset="0"/>
          </a:endParaRPr>
        </a:p>
      </dsp:txBody>
      <dsp:txXfrm>
        <a:off x="5825837" y="482741"/>
        <a:ext cx="2321011" cy="928404"/>
      </dsp:txXfrm>
    </dsp:sp>
    <dsp:sp modelId="{435C7A37-F541-45B7-98F9-B5E42220CE9C}">
      <dsp:nvSpPr>
        <dsp:cNvPr id="0" name=""/>
        <dsp:cNvSpPr/>
      </dsp:nvSpPr>
      <dsp:spPr>
        <a:xfrm>
          <a:off x="5825837" y="1411146"/>
          <a:ext cx="2321011" cy="2982912"/>
        </a:xfrm>
        <a:prstGeom prst="rect">
          <a:avLst/>
        </a:prstGeom>
        <a:solidFill>
          <a:schemeClr val="accent1">
            <a:alpha val="90000"/>
            <a:tint val="40000"/>
            <a:hueOff val="0"/>
            <a:satOff val="0"/>
            <a:lumOff val="0"/>
            <a:alphaOff val="0"/>
          </a:schemeClr>
        </a:solidFill>
        <a:ln w="25400" cap="flat"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Cambria" pitchFamily="18" charset="0"/>
            </a:rPr>
            <a:t>GSTN will also generate NEFT/RTGS mandate  </a:t>
          </a:r>
          <a:endParaRPr lang="en-US" sz="1800" kern="1200" dirty="0">
            <a:latin typeface="Cambria" pitchFamily="18" charset="0"/>
          </a:endParaRPr>
        </a:p>
        <a:p>
          <a:pPr marL="171450" lvl="1" indent="-171450" algn="l" defTabSz="800100">
            <a:lnSpc>
              <a:spcPct val="90000"/>
            </a:lnSpc>
            <a:spcBef>
              <a:spcPct val="0"/>
            </a:spcBef>
            <a:spcAft>
              <a:spcPct val="15000"/>
            </a:spcAft>
            <a:buChar char="••"/>
          </a:pPr>
          <a:r>
            <a:rPr lang="en-US" sz="1800" kern="1200" dirty="0" smtClean="0">
              <a:latin typeface="Cambria" pitchFamily="18" charset="0"/>
            </a:rPr>
            <a:t>Bank to provide receipt containing Unique transaction Reference (UTR)</a:t>
          </a:r>
          <a:endParaRPr lang="en-US" sz="1800" kern="1200" dirty="0">
            <a:latin typeface="Cambria" pitchFamily="18" charset="0"/>
          </a:endParaRPr>
        </a:p>
        <a:p>
          <a:pPr marL="171450" lvl="1" indent="-171450" algn="l" defTabSz="800100">
            <a:lnSpc>
              <a:spcPct val="90000"/>
            </a:lnSpc>
            <a:spcBef>
              <a:spcPct val="0"/>
            </a:spcBef>
            <a:spcAft>
              <a:spcPct val="15000"/>
            </a:spcAft>
            <a:buChar char="••"/>
          </a:pPr>
          <a:r>
            <a:rPr lang="en-US" sz="1800" kern="1200" dirty="0" smtClean="0">
              <a:latin typeface="Cambria" pitchFamily="18" charset="0"/>
            </a:rPr>
            <a:t>Upload UTR by logging to the GSTN portal.</a:t>
          </a:r>
          <a:endParaRPr lang="en-US" sz="1800" kern="1200" dirty="0">
            <a:latin typeface="Cambria" pitchFamily="18" charset="0"/>
          </a:endParaRPr>
        </a:p>
      </dsp:txBody>
      <dsp:txXfrm>
        <a:off x="5825837" y="1411146"/>
        <a:ext cx="2321011" cy="2982912"/>
      </dsp:txXfrm>
    </dsp:sp>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C3BF867-18AA-4BB9-B956-65F3399058F8}">
      <dsp:nvSpPr>
        <dsp:cNvPr id="0" name=""/>
        <dsp:cNvSpPr/>
      </dsp:nvSpPr>
      <dsp:spPr>
        <a:xfrm>
          <a:off x="3680" y="1607"/>
          <a:ext cx="7536439" cy="785291"/>
        </a:xfrm>
        <a:prstGeom prst="round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t>(</a:t>
          </a:r>
          <a:r>
            <a:rPr lang="en-US" sz="2800" kern="1200" dirty="0" err="1" smtClean="0"/>
            <a:t>i</a:t>
          </a:r>
          <a:r>
            <a:rPr lang="en-US" sz="2800" kern="1200" dirty="0" smtClean="0"/>
            <a:t>) Refund </a:t>
          </a:r>
          <a:r>
            <a:rPr lang="en-US" sz="2800" kern="1200" dirty="0" smtClean="0">
              <a:latin typeface="Cambria" pitchFamily="18" charset="0"/>
            </a:rPr>
            <a:t>of pre-deposit on a/c of appellant order</a:t>
          </a:r>
          <a:endParaRPr lang="en-US" sz="2800" kern="1200" dirty="0">
            <a:latin typeface="Cambria" pitchFamily="18" charset="0"/>
          </a:endParaRPr>
        </a:p>
      </dsp:txBody>
      <dsp:txXfrm>
        <a:off x="3680" y="1607"/>
        <a:ext cx="7536439" cy="785291"/>
      </dsp:txXfrm>
    </dsp:sp>
    <dsp:sp modelId="{587725E1-00E2-41B8-81C6-6B3332147C98}">
      <dsp:nvSpPr>
        <dsp:cNvPr id="0" name=""/>
        <dsp:cNvSpPr/>
      </dsp:nvSpPr>
      <dsp:spPr>
        <a:xfrm>
          <a:off x="3680" y="826164"/>
          <a:ext cx="7536439" cy="1346759"/>
        </a:xfrm>
        <a:prstGeom prst="round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(ii) Export / deemed export of goods/ services under claim of rebate or refund of accumulated input credit of duty.</a:t>
          </a:r>
          <a:endParaRPr lang="en-US" sz="2800" kern="1200" dirty="0">
            <a:latin typeface="Cambria" pitchFamily="18" charset="0"/>
          </a:endParaRPr>
        </a:p>
      </dsp:txBody>
      <dsp:txXfrm>
        <a:off x="3680" y="826164"/>
        <a:ext cx="7536439" cy="1346759"/>
      </dsp:txXfrm>
    </dsp:sp>
    <dsp:sp modelId="{7AF0F38A-58A8-4ABA-B008-E9202C29FE6C}">
      <dsp:nvSpPr>
        <dsp:cNvPr id="0" name=""/>
        <dsp:cNvSpPr/>
      </dsp:nvSpPr>
      <dsp:spPr>
        <a:xfrm>
          <a:off x="3680" y="2212188"/>
          <a:ext cx="7536439" cy="785291"/>
        </a:xfrm>
        <a:prstGeom prst="round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(iii) Amount deposited during investigation</a:t>
          </a:r>
          <a:endParaRPr lang="en-US" sz="2800" kern="1200" dirty="0">
            <a:latin typeface="Cambria" pitchFamily="18" charset="0"/>
          </a:endParaRPr>
        </a:p>
      </dsp:txBody>
      <dsp:txXfrm>
        <a:off x="3680" y="2212188"/>
        <a:ext cx="7536439" cy="785291"/>
      </dsp:txXfrm>
    </dsp:sp>
    <dsp:sp modelId="{31628B86-49EE-4F50-BAB2-9B72693A53DD}">
      <dsp:nvSpPr>
        <dsp:cNvPr id="0" name=""/>
        <dsp:cNvSpPr/>
      </dsp:nvSpPr>
      <dsp:spPr>
        <a:xfrm>
          <a:off x="3680" y="3036744"/>
          <a:ext cx="7536439" cy="7852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(iv) Excess payment due to mistake</a:t>
          </a:r>
          <a:endParaRPr lang="en-US" sz="2800" kern="1200" dirty="0">
            <a:latin typeface="Cambria" pitchFamily="18" charset="0"/>
          </a:endParaRPr>
        </a:p>
      </dsp:txBody>
      <dsp:txXfrm>
        <a:off x="3680" y="3036744"/>
        <a:ext cx="7536439" cy="785291"/>
      </dsp:txXfrm>
    </dsp:sp>
    <dsp:sp modelId="{16A2C6A4-BA59-4140-A1C2-AC5486954940}">
      <dsp:nvSpPr>
        <dsp:cNvPr id="0" name=""/>
        <dsp:cNvSpPr/>
      </dsp:nvSpPr>
      <dsp:spPr>
        <a:xfrm>
          <a:off x="3680" y="3861300"/>
          <a:ext cx="7536439" cy="7852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(v) Finalization of Provisional assessment.</a:t>
          </a:r>
          <a:endParaRPr lang="en-US" sz="2800" kern="1200" dirty="0">
            <a:latin typeface="Cambria" pitchFamily="18" charset="0"/>
          </a:endParaRPr>
        </a:p>
      </dsp:txBody>
      <dsp:txXfrm>
        <a:off x="3680" y="3861300"/>
        <a:ext cx="7536439" cy="78529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0A4FDB-AB56-4933-B796-8199C3177272}">
      <dsp:nvSpPr>
        <dsp:cNvPr id="0" name=""/>
        <dsp:cNvSpPr/>
      </dsp:nvSpPr>
      <dsp:spPr>
        <a:xfrm>
          <a:off x="7076728" y="3500357"/>
          <a:ext cx="91440" cy="409230"/>
        </a:xfrm>
        <a:custGeom>
          <a:avLst/>
          <a:gdLst/>
          <a:ahLst/>
          <a:cxnLst/>
          <a:rect l="0" t="0" r="0" b="0"/>
          <a:pathLst>
            <a:path>
              <a:moveTo>
                <a:pt x="45720" y="0"/>
              </a:moveTo>
              <a:lnTo>
                <a:pt x="45720" y="4092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0119B5-FECB-429D-B98E-55F7B28C0732}">
      <dsp:nvSpPr>
        <dsp:cNvPr id="0" name=""/>
        <dsp:cNvSpPr/>
      </dsp:nvSpPr>
      <dsp:spPr>
        <a:xfrm>
          <a:off x="5832611" y="2197621"/>
          <a:ext cx="1289837" cy="409230"/>
        </a:xfrm>
        <a:custGeom>
          <a:avLst/>
          <a:gdLst/>
          <a:ahLst/>
          <a:cxnLst/>
          <a:rect l="0" t="0" r="0" b="0"/>
          <a:pathLst>
            <a:path>
              <a:moveTo>
                <a:pt x="0" y="0"/>
              </a:moveTo>
              <a:lnTo>
                <a:pt x="0" y="278878"/>
              </a:lnTo>
              <a:lnTo>
                <a:pt x="1289837" y="278878"/>
              </a:lnTo>
              <a:lnTo>
                <a:pt x="1289837" y="4092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687BEA-3904-4EF6-9626-028BC1621D38}">
      <dsp:nvSpPr>
        <dsp:cNvPr id="0" name=""/>
        <dsp:cNvSpPr/>
      </dsp:nvSpPr>
      <dsp:spPr>
        <a:xfrm>
          <a:off x="4542773" y="3500357"/>
          <a:ext cx="859891" cy="409230"/>
        </a:xfrm>
        <a:custGeom>
          <a:avLst/>
          <a:gdLst/>
          <a:ahLst/>
          <a:cxnLst/>
          <a:rect l="0" t="0" r="0" b="0"/>
          <a:pathLst>
            <a:path>
              <a:moveTo>
                <a:pt x="0" y="0"/>
              </a:moveTo>
              <a:lnTo>
                <a:pt x="0" y="278878"/>
              </a:lnTo>
              <a:lnTo>
                <a:pt x="859891" y="278878"/>
              </a:lnTo>
              <a:lnTo>
                <a:pt x="859891" y="4092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F99B9C-7764-419A-BDBD-D280E7394C0A}">
      <dsp:nvSpPr>
        <dsp:cNvPr id="0" name=""/>
        <dsp:cNvSpPr/>
      </dsp:nvSpPr>
      <dsp:spPr>
        <a:xfrm>
          <a:off x="3682882" y="3500357"/>
          <a:ext cx="859891" cy="409230"/>
        </a:xfrm>
        <a:custGeom>
          <a:avLst/>
          <a:gdLst/>
          <a:ahLst/>
          <a:cxnLst/>
          <a:rect l="0" t="0" r="0" b="0"/>
          <a:pathLst>
            <a:path>
              <a:moveTo>
                <a:pt x="859891" y="0"/>
              </a:moveTo>
              <a:lnTo>
                <a:pt x="859891" y="278878"/>
              </a:lnTo>
              <a:lnTo>
                <a:pt x="0" y="278878"/>
              </a:lnTo>
              <a:lnTo>
                <a:pt x="0" y="4092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7C3A22-6987-4EF4-B843-43EE1FCD2B6C}">
      <dsp:nvSpPr>
        <dsp:cNvPr id="0" name=""/>
        <dsp:cNvSpPr/>
      </dsp:nvSpPr>
      <dsp:spPr>
        <a:xfrm>
          <a:off x="4542773" y="2197621"/>
          <a:ext cx="1289837" cy="409230"/>
        </a:xfrm>
        <a:custGeom>
          <a:avLst/>
          <a:gdLst/>
          <a:ahLst/>
          <a:cxnLst/>
          <a:rect l="0" t="0" r="0" b="0"/>
          <a:pathLst>
            <a:path>
              <a:moveTo>
                <a:pt x="1289837" y="0"/>
              </a:moveTo>
              <a:lnTo>
                <a:pt x="1289837" y="278878"/>
              </a:lnTo>
              <a:lnTo>
                <a:pt x="0" y="278878"/>
              </a:lnTo>
              <a:lnTo>
                <a:pt x="0" y="4092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1ADD4F-5795-48CE-8FC8-FA42711B4363}">
      <dsp:nvSpPr>
        <dsp:cNvPr id="0" name=""/>
        <dsp:cNvSpPr/>
      </dsp:nvSpPr>
      <dsp:spPr>
        <a:xfrm>
          <a:off x="4018703" y="894885"/>
          <a:ext cx="1813907" cy="409230"/>
        </a:xfrm>
        <a:custGeom>
          <a:avLst/>
          <a:gdLst/>
          <a:ahLst/>
          <a:cxnLst/>
          <a:rect l="0" t="0" r="0" b="0"/>
          <a:pathLst>
            <a:path>
              <a:moveTo>
                <a:pt x="0" y="0"/>
              </a:moveTo>
              <a:lnTo>
                <a:pt x="0" y="278878"/>
              </a:lnTo>
              <a:lnTo>
                <a:pt x="1813907" y="278878"/>
              </a:lnTo>
              <a:lnTo>
                <a:pt x="1813907" y="40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03391E-8FED-477D-9887-80127A3DD34F}">
      <dsp:nvSpPr>
        <dsp:cNvPr id="0" name=""/>
        <dsp:cNvSpPr/>
      </dsp:nvSpPr>
      <dsp:spPr>
        <a:xfrm>
          <a:off x="1963098" y="2197621"/>
          <a:ext cx="859891" cy="409230"/>
        </a:xfrm>
        <a:custGeom>
          <a:avLst/>
          <a:gdLst/>
          <a:ahLst/>
          <a:cxnLst/>
          <a:rect l="0" t="0" r="0" b="0"/>
          <a:pathLst>
            <a:path>
              <a:moveTo>
                <a:pt x="0" y="0"/>
              </a:moveTo>
              <a:lnTo>
                <a:pt x="0" y="278878"/>
              </a:lnTo>
              <a:lnTo>
                <a:pt x="859891" y="278878"/>
              </a:lnTo>
              <a:lnTo>
                <a:pt x="859891" y="4092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84BB0F-357F-4856-B419-60E62C50D274}">
      <dsp:nvSpPr>
        <dsp:cNvPr id="0" name=""/>
        <dsp:cNvSpPr/>
      </dsp:nvSpPr>
      <dsp:spPr>
        <a:xfrm>
          <a:off x="1103207" y="2197621"/>
          <a:ext cx="859891" cy="409230"/>
        </a:xfrm>
        <a:custGeom>
          <a:avLst/>
          <a:gdLst/>
          <a:ahLst/>
          <a:cxnLst/>
          <a:rect l="0" t="0" r="0" b="0"/>
          <a:pathLst>
            <a:path>
              <a:moveTo>
                <a:pt x="859891" y="0"/>
              </a:moveTo>
              <a:lnTo>
                <a:pt x="859891" y="278878"/>
              </a:lnTo>
              <a:lnTo>
                <a:pt x="0" y="278878"/>
              </a:lnTo>
              <a:lnTo>
                <a:pt x="0" y="4092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D007A3-970D-4B0C-846B-C8AFA8B8D23F}">
      <dsp:nvSpPr>
        <dsp:cNvPr id="0" name=""/>
        <dsp:cNvSpPr/>
      </dsp:nvSpPr>
      <dsp:spPr>
        <a:xfrm>
          <a:off x="1963098" y="894885"/>
          <a:ext cx="2055604" cy="409230"/>
        </a:xfrm>
        <a:custGeom>
          <a:avLst/>
          <a:gdLst/>
          <a:ahLst/>
          <a:cxnLst/>
          <a:rect l="0" t="0" r="0" b="0"/>
          <a:pathLst>
            <a:path>
              <a:moveTo>
                <a:pt x="2055604" y="0"/>
              </a:moveTo>
              <a:lnTo>
                <a:pt x="2055604" y="278878"/>
              </a:lnTo>
              <a:lnTo>
                <a:pt x="0" y="278878"/>
              </a:lnTo>
              <a:lnTo>
                <a:pt x="0" y="40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150D77-AE12-4B65-AA7C-CA8FB72132D9}">
      <dsp:nvSpPr>
        <dsp:cNvPr id="0" name=""/>
        <dsp:cNvSpPr/>
      </dsp:nvSpPr>
      <dsp:spPr>
        <a:xfrm>
          <a:off x="3315155" y="1379"/>
          <a:ext cx="1407095"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43896C-C600-4206-878D-D56E04F66183}">
      <dsp:nvSpPr>
        <dsp:cNvPr id="0" name=""/>
        <dsp:cNvSpPr/>
      </dsp:nvSpPr>
      <dsp:spPr>
        <a:xfrm>
          <a:off x="3471499" y="149906"/>
          <a:ext cx="1407095"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Tax Structure</a:t>
          </a:r>
          <a:endParaRPr lang="en-US" sz="2000" kern="1200" dirty="0"/>
        </a:p>
      </dsp:txBody>
      <dsp:txXfrm>
        <a:off x="3471499" y="149906"/>
        <a:ext cx="1407095" cy="893505"/>
      </dsp:txXfrm>
    </dsp:sp>
    <dsp:sp modelId="{DBA11C35-497E-4B37-B065-09986C76FB88}">
      <dsp:nvSpPr>
        <dsp:cNvPr id="0" name=""/>
        <dsp:cNvSpPr/>
      </dsp:nvSpPr>
      <dsp:spPr>
        <a:xfrm>
          <a:off x="1259551" y="1304115"/>
          <a:ext cx="1407095"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27F51E-B4EC-4472-94BE-69F376110BF9}">
      <dsp:nvSpPr>
        <dsp:cNvPr id="0" name=""/>
        <dsp:cNvSpPr/>
      </dsp:nvSpPr>
      <dsp:spPr>
        <a:xfrm>
          <a:off x="1415894" y="1452642"/>
          <a:ext cx="1407095"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Direct Tax</a:t>
          </a:r>
          <a:endParaRPr lang="en-US" sz="2000" kern="1200" dirty="0"/>
        </a:p>
      </dsp:txBody>
      <dsp:txXfrm>
        <a:off x="1415894" y="1452642"/>
        <a:ext cx="1407095" cy="893505"/>
      </dsp:txXfrm>
    </dsp:sp>
    <dsp:sp modelId="{8D1C1AF6-ED47-4845-A2A6-1CEA2CA54356}">
      <dsp:nvSpPr>
        <dsp:cNvPr id="0" name=""/>
        <dsp:cNvSpPr/>
      </dsp:nvSpPr>
      <dsp:spPr>
        <a:xfrm>
          <a:off x="399659" y="2606851"/>
          <a:ext cx="1407095"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0781CD-889C-49BD-A7B2-E2B714647FBD}">
      <dsp:nvSpPr>
        <dsp:cNvPr id="0" name=""/>
        <dsp:cNvSpPr/>
      </dsp:nvSpPr>
      <dsp:spPr>
        <a:xfrm>
          <a:off x="556003" y="2755378"/>
          <a:ext cx="1407095"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Income Tax	</a:t>
          </a:r>
          <a:endParaRPr lang="en-US" sz="2000" kern="1200" dirty="0"/>
        </a:p>
      </dsp:txBody>
      <dsp:txXfrm>
        <a:off x="556003" y="2755378"/>
        <a:ext cx="1407095" cy="893505"/>
      </dsp:txXfrm>
    </dsp:sp>
    <dsp:sp modelId="{4F762661-0963-4265-BDFB-81AC68FE3AAB}">
      <dsp:nvSpPr>
        <dsp:cNvPr id="0" name=""/>
        <dsp:cNvSpPr/>
      </dsp:nvSpPr>
      <dsp:spPr>
        <a:xfrm>
          <a:off x="2119442" y="2606851"/>
          <a:ext cx="1407095"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299BC9-1E4F-4BE7-9882-E5A16EA0187F}">
      <dsp:nvSpPr>
        <dsp:cNvPr id="0" name=""/>
        <dsp:cNvSpPr/>
      </dsp:nvSpPr>
      <dsp:spPr>
        <a:xfrm>
          <a:off x="2275786" y="2755378"/>
          <a:ext cx="1407095"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Wealth Tax</a:t>
          </a:r>
          <a:endParaRPr lang="en-US" sz="2000" kern="1200" dirty="0"/>
        </a:p>
      </dsp:txBody>
      <dsp:txXfrm>
        <a:off x="2275786" y="2755378"/>
        <a:ext cx="1407095" cy="893505"/>
      </dsp:txXfrm>
    </dsp:sp>
    <dsp:sp modelId="{2A41953F-EEE0-4543-A411-D444DA71EC97}">
      <dsp:nvSpPr>
        <dsp:cNvPr id="0" name=""/>
        <dsp:cNvSpPr/>
      </dsp:nvSpPr>
      <dsp:spPr>
        <a:xfrm>
          <a:off x="4887366" y="1304115"/>
          <a:ext cx="1890489"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F2E1CF-4A0D-40EF-B222-1071405C3BFA}">
      <dsp:nvSpPr>
        <dsp:cNvPr id="0" name=""/>
        <dsp:cNvSpPr/>
      </dsp:nvSpPr>
      <dsp:spPr>
        <a:xfrm>
          <a:off x="5043710" y="1452642"/>
          <a:ext cx="1890489"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Indirect Tax  GST (Except customs)</a:t>
          </a:r>
          <a:endParaRPr lang="en-US" sz="2000" kern="1200" dirty="0"/>
        </a:p>
      </dsp:txBody>
      <dsp:txXfrm>
        <a:off x="5043710" y="1452642"/>
        <a:ext cx="1890489" cy="893505"/>
      </dsp:txXfrm>
    </dsp:sp>
    <dsp:sp modelId="{CB93EC8D-97BC-486B-A7F8-9F26B1AD7B5D}">
      <dsp:nvSpPr>
        <dsp:cNvPr id="0" name=""/>
        <dsp:cNvSpPr/>
      </dsp:nvSpPr>
      <dsp:spPr>
        <a:xfrm>
          <a:off x="3839226" y="2606851"/>
          <a:ext cx="1407095"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EE957C-B5A8-41CF-BE4E-4373CE12AB0D}">
      <dsp:nvSpPr>
        <dsp:cNvPr id="0" name=""/>
        <dsp:cNvSpPr/>
      </dsp:nvSpPr>
      <dsp:spPr>
        <a:xfrm>
          <a:off x="3995570" y="2755378"/>
          <a:ext cx="1407095"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Intra- state</a:t>
          </a:r>
          <a:endParaRPr lang="en-US" sz="2000" kern="1200" dirty="0"/>
        </a:p>
      </dsp:txBody>
      <dsp:txXfrm>
        <a:off x="3995570" y="2755378"/>
        <a:ext cx="1407095" cy="893505"/>
      </dsp:txXfrm>
    </dsp:sp>
    <dsp:sp modelId="{FD321211-0892-47A4-910A-BA22481258F1}">
      <dsp:nvSpPr>
        <dsp:cNvPr id="0" name=""/>
        <dsp:cNvSpPr/>
      </dsp:nvSpPr>
      <dsp:spPr>
        <a:xfrm>
          <a:off x="2979334" y="3909587"/>
          <a:ext cx="1407095"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5F8936-552F-485B-ABF8-B9178FE2454F}">
      <dsp:nvSpPr>
        <dsp:cNvPr id="0" name=""/>
        <dsp:cNvSpPr/>
      </dsp:nvSpPr>
      <dsp:spPr>
        <a:xfrm>
          <a:off x="3135678" y="4058114"/>
          <a:ext cx="1407095"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CGST (Central)</a:t>
          </a:r>
          <a:endParaRPr lang="en-US" sz="2000" kern="1200" dirty="0"/>
        </a:p>
      </dsp:txBody>
      <dsp:txXfrm>
        <a:off x="3135678" y="4058114"/>
        <a:ext cx="1407095" cy="893505"/>
      </dsp:txXfrm>
    </dsp:sp>
    <dsp:sp modelId="{26F23F47-57FD-4F4F-A1F7-71B626FBA181}">
      <dsp:nvSpPr>
        <dsp:cNvPr id="0" name=""/>
        <dsp:cNvSpPr/>
      </dsp:nvSpPr>
      <dsp:spPr>
        <a:xfrm>
          <a:off x="4699117" y="3909587"/>
          <a:ext cx="1407095"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D184C6-4F72-465C-B834-D5DC86909FA8}">
      <dsp:nvSpPr>
        <dsp:cNvPr id="0" name=""/>
        <dsp:cNvSpPr/>
      </dsp:nvSpPr>
      <dsp:spPr>
        <a:xfrm>
          <a:off x="4855461" y="4058114"/>
          <a:ext cx="1407095"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SGST (State)</a:t>
          </a:r>
          <a:endParaRPr lang="en-US" sz="2000" kern="1200" dirty="0"/>
        </a:p>
      </dsp:txBody>
      <dsp:txXfrm>
        <a:off x="4855461" y="4058114"/>
        <a:ext cx="1407095" cy="893505"/>
      </dsp:txXfrm>
    </dsp:sp>
    <dsp:sp modelId="{1DC6C926-BEF1-49D5-BE9A-5624667FDDA4}">
      <dsp:nvSpPr>
        <dsp:cNvPr id="0" name=""/>
        <dsp:cNvSpPr/>
      </dsp:nvSpPr>
      <dsp:spPr>
        <a:xfrm>
          <a:off x="6418901" y="2606851"/>
          <a:ext cx="1407095"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22B08C-CE12-4781-990D-18538E11A249}">
      <dsp:nvSpPr>
        <dsp:cNvPr id="0" name=""/>
        <dsp:cNvSpPr/>
      </dsp:nvSpPr>
      <dsp:spPr>
        <a:xfrm>
          <a:off x="6575245" y="2755378"/>
          <a:ext cx="1407095"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Inter State</a:t>
          </a:r>
          <a:endParaRPr lang="en-US" sz="2000" kern="1200" dirty="0"/>
        </a:p>
      </dsp:txBody>
      <dsp:txXfrm>
        <a:off x="6575245" y="2755378"/>
        <a:ext cx="1407095" cy="893505"/>
      </dsp:txXfrm>
    </dsp:sp>
    <dsp:sp modelId="{29F79F59-70C7-4667-92DD-0A5FC127776F}">
      <dsp:nvSpPr>
        <dsp:cNvPr id="0" name=""/>
        <dsp:cNvSpPr/>
      </dsp:nvSpPr>
      <dsp:spPr>
        <a:xfrm>
          <a:off x="6418901" y="3909587"/>
          <a:ext cx="1407095" cy="8935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354759-5DB8-46A8-ADCF-9AFA50758687}">
      <dsp:nvSpPr>
        <dsp:cNvPr id="0" name=""/>
        <dsp:cNvSpPr/>
      </dsp:nvSpPr>
      <dsp:spPr>
        <a:xfrm>
          <a:off x="6575245" y="4058114"/>
          <a:ext cx="1407095" cy="8935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IGST (Central)</a:t>
          </a:r>
          <a:endParaRPr lang="en-US" sz="2000" kern="1200" dirty="0"/>
        </a:p>
      </dsp:txBody>
      <dsp:txXfrm>
        <a:off x="6575245" y="4058114"/>
        <a:ext cx="1407095" cy="893505"/>
      </dsp:txXfrm>
    </dsp:sp>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C3BF867-18AA-4BB9-B956-65F3399058F8}">
      <dsp:nvSpPr>
        <dsp:cNvPr id="0" name=""/>
        <dsp:cNvSpPr/>
      </dsp:nvSpPr>
      <dsp:spPr>
        <a:xfrm>
          <a:off x="3717" y="1133"/>
          <a:ext cx="7612564" cy="696794"/>
        </a:xfrm>
        <a:prstGeom prst="round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(vi) Year end volume based incentive</a:t>
          </a:r>
          <a:endParaRPr lang="en-US" sz="2800" kern="1200" dirty="0">
            <a:latin typeface="Cambria" pitchFamily="18" charset="0"/>
          </a:endParaRPr>
        </a:p>
      </dsp:txBody>
      <dsp:txXfrm>
        <a:off x="3717" y="1133"/>
        <a:ext cx="7612564" cy="696794"/>
      </dsp:txXfrm>
    </dsp:sp>
    <dsp:sp modelId="{544BB1E6-99D6-4FB2-ABC4-6ECF789556BA}">
      <dsp:nvSpPr>
        <dsp:cNvPr id="0" name=""/>
        <dsp:cNvSpPr/>
      </dsp:nvSpPr>
      <dsp:spPr>
        <a:xfrm>
          <a:off x="3717" y="732768"/>
          <a:ext cx="7612564" cy="6967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(vii) Carry forward Input tax credit.</a:t>
          </a:r>
          <a:endParaRPr lang="en-US" sz="2800" kern="1200" dirty="0">
            <a:latin typeface="Cambria" pitchFamily="18" charset="0"/>
          </a:endParaRPr>
        </a:p>
      </dsp:txBody>
      <dsp:txXfrm>
        <a:off x="3717" y="732768"/>
        <a:ext cx="7612564" cy="696794"/>
      </dsp:txXfrm>
    </dsp:sp>
    <dsp:sp modelId="{B8063529-35EA-45E1-B98A-6E9D6DE51E5E}">
      <dsp:nvSpPr>
        <dsp:cNvPr id="0" name=""/>
        <dsp:cNvSpPr/>
      </dsp:nvSpPr>
      <dsp:spPr>
        <a:xfrm>
          <a:off x="3717" y="1464402"/>
          <a:ext cx="7612564" cy="6967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(viii) purchase by UN bodies</a:t>
          </a:r>
          <a:endParaRPr lang="en-US" sz="2800" kern="1200" dirty="0">
            <a:latin typeface="Cambria" pitchFamily="18" charset="0"/>
          </a:endParaRPr>
        </a:p>
      </dsp:txBody>
      <dsp:txXfrm>
        <a:off x="3717" y="1464402"/>
        <a:ext cx="7612564" cy="696794"/>
      </dsp:txXfrm>
    </dsp:sp>
    <dsp:sp modelId="{4CF6994F-8C2D-4805-BF81-8E903C084D4A}">
      <dsp:nvSpPr>
        <dsp:cNvPr id="0" name=""/>
        <dsp:cNvSpPr/>
      </dsp:nvSpPr>
      <dsp:spPr>
        <a:xfrm>
          <a:off x="0" y="2196023"/>
          <a:ext cx="7612564" cy="6967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(ix) International Tourists</a:t>
          </a:r>
          <a:endParaRPr lang="en-US" sz="2800" kern="1200" dirty="0">
            <a:latin typeface="Cambria" pitchFamily="18" charset="0"/>
          </a:endParaRPr>
        </a:p>
      </dsp:txBody>
      <dsp:txXfrm>
        <a:off x="0" y="2196023"/>
        <a:ext cx="7612564" cy="696794"/>
      </dsp:txXfrm>
    </dsp:sp>
    <dsp:sp modelId="{8E00144E-6B11-471B-BA82-7886C3E85C7A}">
      <dsp:nvSpPr>
        <dsp:cNvPr id="0" name=""/>
        <dsp:cNvSpPr/>
      </dsp:nvSpPr>
      <dsp:spPr>
        <a:xfrm>
          <a:off x="3717" y="2927671"/>
          <a:ext cx="7612564" cy="12621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(x) Credit accumulation due to inverted duty structure i.e due to tax difference between output and Input</a:t>
          </a:r>
          <a:endParaRPr lang="en-US" sz="2800" kern="1200" dirty="0"/>
        </a:p>
      </dsp:txBody>
      <dsp:txXfrm>
        <a:off x="3717" y="2927671"/>
        <a:ext cx="7612564" cy="1262194"/>
      </dsp:txXfrm>
    </dsp:sp>
  </dsp:spTree>
</dsp:drawing>
</file>

<file path=ppt/diagrams/drawing3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A5CBE5-DDF0-4078-8052-0D5443355F94}">
      <dsp:nvSpPr>
        <dsp:cNvPr id="0" name=""/>
        <dsp:cNvSpPr/>
      </dsp:nvSpPr>
      <dsp:spPr>
        <a:xfrm>
          <a:off x="228593" y="2258"/>
          <a:ext cx="7391412" cy="1367358"/>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en-US" sz="2400" kern="1200" dirty="0" smtClean="0">
              <a:latin typeface="Cambria" pitchFamily="18" charset="0"/>
            </a:rPr>
            <a:t>EOU/ SEZs/ Projects under International Competitive Bidding (ICB)/ Mega Power Plant/ World Bank Funded Projects</a:t>
          </a:r>
          <a:endParaRPr lang="en-US" sz="2400" kern="1200" dirty="0">
            <a:latin typeface="Cambria" pitchFamily="18" charset="0"/>
          </a:endParaRPr>
        </a:p>
      </dsp:txBody>
      <dsp:txXfrm>
        <a:off x="228593" y="2258"/>
        <a:ext cx="7391412" cy="1367358"/>
      </dsp:txXfrm>
    </dsp:sp>
    <dsp:sp modelId="{920E6A5C-ADF0-4C1B-9F05-5A3811B7C2EE}">
      <dsp:nvSpPr>
        <dsp:cNvPr id="0" name=""/>
        <dsp:cNvSpPr/>
      </dsp:nvSpPr>
      <dsp:spPr>
        <a:xfrm>
          <a:off x="228593" y="1437984"/>
          <a:ext cx="7391412" cy="1016795"/>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en-US" sz="2400" kern="1200" dirty="0" smtClean="0">
              <a:latin typeface="Cambria" pitchFamily="18" charset="0"/>
            </a:rPr>
            <a:t>Deemed Export- At par with export attracting provision of Exports</a:t>
          </a:r>
          <a:endParaRPr lang="en-US" sz="2400" kern="1200" dirty="0">
            <a:latin typeface="Cambria" pitchFamily="18" charset="0"/>
          </a:endParaRPr>
        </a:p>
      </dsp:txBody>
      <dsp:txXfrm>
        <a:off x="228593" y="1437984"/>
        <a:ext cx="7391412" cy="1016795"/>
      </dsp:txXfrm>
    </dsp:sp>
    <dsp:sp modelId="{67F33719-4DF5-4F20-9024-E7C3CF5AA3FE}">
      <dsp:nvSpPr>
        <dsp:cNvPr id="0" name=""/>
        <dsp:cNvSpPr/>
      </dsp:nvSpPr>
      <dsp:spPr>
        <a:xfrm>
          <a:off x="228593" y="2523147"/>
          <a:ext cx="7391412" cy="795214"/>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en-US" sz="2400" kern="1200" dirty="0" smtClean="0">
              <a:latin typeface="Cambria" pitchFamily="18" charset="0"/>
            </a:rPr>
            <a:t>Exception- IGST unless not recovered from buyer.</a:t>
          </a:r>
          <a:endParaRPr lang="en-US" sz="2400" kern="1200" dirty="0">
            <a:latin typeface="Cambria" pitchFamily="18" charset="0"/>
          </a:endParaRPr>
        </a:p>
      </dsp:txBody>
      <dsp:txXfrm>
        <a:off x="228593" y="2523147"/>
        <a:ext cx="7391412" cy="795214"/>
      </dsp:txXfrm>
    </dsp:sp>
    <dsp:sp modelId="{31DB03EB-859E-408E-8B46-B3C22C2F31B4}">
      <dsp:nvSpPr>
        <dsp:cNvPr id="0" name=""/>
        <dsp:cNvSpPr/>
      </dsp:nvSpPr>
      <dsp:spPr>
        <a:xfrm>
          <a:off x="228593" y="3386730"/>
          <a:ext cx="7391412" cy="1056010"/>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en-US" sz="2400" kern="1200" dirty="0" smtClean="0">
              <a:latin typeface="Cambria" pitchFamily="18" charset="0"/>
            </a:rPr>
            <a:t>Simple refund application supported by  certificate issued by CA- burden not passed</a:t>
          </a:r>
          <a:endParaRPr lang="en-US" sz="2400" kern="1200" dirty="0">
            <a:latin typeface="Cambria" pitchFamily="18" charset="0"/>
          </a:endParaRPr>
        </a:p>
      </dsp:txBody>
      <dsp:txXfrm>
        <a:off x="228593" y="3386730"/>
        <a:ext cx="7391412" cy="1056010"/>
      </dsp:txXfrm>
    </dsp:sp>
  </dsp:spTree>
</dsp:drawing>
</file>

<file path=ppt/diagrams/drawing3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19194D-5DAE-438C-B71F-7D51420A5BBA}">
      <dsp:nvSpPr>
        <dsp:cNvPr id="0" name=""/>
        <dsp:cNvSpPr/>
      </dsp:nvSpPr>
      <dsp:spPr>
        <a:xfrm>
          <a:off x="0" y="2753269"/>
          <a:ext cx="7467600" cy="903684"/>
        </a:xfrm>
        <a:prstGeom prst="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Almost akin to existing system.</a:t>
          </a:r>
          <a:endParaRPr lang="en-US" sz="2800" kern="1200" dirty="0">
            <a:latin typeface="Cambria" pitchFamily="18" charset="0"/>
          </a:endParaRPr>
        </a:p>
      </dsp:txBody>
      <dsp:txXfrm>
        <a:off x="0" y="2753269"/>
        <a:ext cx="7467600" cy="903684"/>
      </dsp:txXfrm>
    </dsp:sp>
    <dsp:sp modelId="{9875DC99-0CEB-4FE2-8573-E0E3BE499304}">
      <dsp:nvSpPr>
        <dsp:cNvPr id="0" name=""/>
        <dsp:cNvSpPr/>
      </dsp:nvSpPr>
      <dsp:spPr>
        <a:xfrm rot="10800000">
          <a:off x="0" y="1376957"/>
          <a:ext cx="7467600" cy="1389866"/>
        </a:xfrm>
        <a:prstGeom prst="upArrowCallou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Balance 10% on verification of documents within 3 months from close of the year.</a:t>
          </a:r>
          <a:endParaRPr lang="en-US" sz="2800" kern="1200" dirty="0">
            <a:latin typeface="Cambria" pitchFamily="18" charset="0"/>
          </a:endParaRPr>
        </a:p>
      </dsp:txBody>
      <dsp:txXfrm rot="10800000">
        <a:off x="0" y="1376957"/>
        <a:ext cx="7467600" cy="1389866"/>
      </dsp:txXfrm>
    </dsp:sp>
    <dsp:sp modelId="{B657F00A-F45D-4FD0-A454-006CF6C30D92}">
      <dsp:nvSpPr>
        <dsp:cNvPr id="0" name=""/>
        <dsp:cNvSpPr/>
      </dsp:nvSpPr>
      <dsp:spPr>
        <a:xfrm rot="10800000">
          <a:off x="0" y="646"/>
          <a:ext cx="7467600" cy="1389866"/>
        </a:xfrm>
        <a:prstGeom prst="upArrowCallou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l" defTabSz="1244600">
            <a:lnSpc>
              <a:spcPct val="90000"/>
            </a:lnSpc>
            <a:spcBef>
              <a:spcPct val="0"/>
            </a:spcBef>
            <a:spcAft>
              <a:spcPct val="35000"/>
            </a:spcAft>
          </a:pPr>
          <a:r>
            <a:rPr lang="en-US" sz="2800" kern="1200" dirty="0" smtClean="0">
              <a:latin typeface="Cambria" pitchFamily="18" charset="0"/>
            </a:rPr>
            <a:t>Automatic sanction of 90% of refund claim</a:t>
          </a:r>
          <a:endParaRPr lang="en-US" sz="2800" kern="1200" dirty="0">
            <a:latin typeface="Cambria" pitchFamily="18" charset="0"/>
          </a:endParaRPr>
        </a:p>
      </dsp:txBody>
      <dsp:txXfrm rot="10800000">
        <a:off x="0" y="646"/>
        <a:ext cx="7467600" cy="1389866"/>
      </dsp:txXfrm>
    </dsp:sp>
  </dsp:spTree>
</dsp:drawing>
</file>

<file path=ppt/diagrams/drawing3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8A459F-A849-4C0D-A883-744C7FF37ECF}">
      <dsp:nvSpPr>
        <dsp:cNvPr id="0" name=""/>
        <dsp:cNvSpPr/>
      </dsp:nvSpPr>
      <dsp:spPr>
        <a:xfrm>
          <a:off x="4" y="0"/>
          <a:ext cx="7467591" cy="672481"/>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en-US" sz="2400" kern="1200" dirty="0" smtClean="0">
              <a:latin typeface="Cambria" pitchFamily="18" charset="0"/>
            </a:rPr>
            <a:t>Entire refund be processed within time frame</a:t>
          </a:r>
          <a:endParaRPr lang="en-US" sz="1900" kern="1200" dirty="0"/>
        </a:p>
      </dsp:txBody>
      <dsp:txXfrm>
        <a:off x="4" y="0"/>
        <a:ext cx="7467591" cy="672481"/>
      </dsp:txXfrm>
    </dsp:sp>
    <dsp:sp modelId="{3D87DCD3-7239-4DC9-9976-0FF4F1D040FD}">
      <dsp:nvSpPr>
        <dsp:cNvPr id="0" name=""/>
        <dsp:cNvSpPr/>
      </dsp:nvSpPr>
      <dsp:spPr>
        <a:xfrm>
          <a:off x="4" y="734377"/>
          <a:ext cx="7460313" cy="737259"/>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en-US" sz="2400" kern="1200" dirty="0" smtClean="0">
              <a:latin typeface="Cambria" pitchFamily="18" charset="0"/>
            </a:rPr>
            <a:t>BRC goods &amp; services a post facto verification</a:t>
          </a:r>
          <a:endParaRPr lang="en-US" sz="2400" kern="1200" dirty="0">
            <a:latin typeface="Cambria" pitchFamily="18" charset="0"/>
          </a:endParaRPr>
        </a:p>
      </dsp:txBody>
      <dsp:txXfrm>
        <a:off x="4" y="734377"/>
        <a:ext cx="7460313" cy="737259"/>
      </dsp:txXfrm>
    </dsp:sp>
    <dsp:sp modelId="{ABBD0326-F326-4D1C-B39E-0BDD38F1810B}">
      <dsp:nvSpPr>
        <dsp:cNvPr id="0" name=""/>
        <dsp:cNvSpPr/>
      </dsp:nvSpPr>
      <dsp:spPr>
        <a:xfrm>
          <a:off x="4" y="1558565"/>
          <a:ext cx="7460313" cy="1409285"/>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en-US" sz="2400" kern="1200" dirty="0" smtClean="0">
              <a:latin typeface="Cambria" pitchFamily="18" charset="0"/>
            </a:rPr>
            <a:t>Refund:</a:t>
          </a:r>
        </a:p>
        <a:p>
          <a:pPr lvl="0" algn="l" defTabSz="1066800">
            <a:lnSpc>
              <a:spcPct val="90000"/>
            </a:lnSpc>
            <a:spcBef>
              <a:spcPct val="0"/>
            </a:spcBef>
            <a:spcAft>
              <a:spcPct val="35000"/>
            </a:spcAft>
          </a:pPr>
          <a:r>
            <a:rPr lang="en-US" sz="2400" kern="1200" dirty="0" smtClean="0">
              <a:latin typeface="Cambria" pitchFamily="18" charset="0"/>
            </a:rPr>
            <a:t>1. IGST by the Center</a:t>
          </a:r>
        </a:p>
        <a:p>
          <a:pPr lvl="0" algn="l" defTabSz="1066800">
            <a:lnSpc>
              <a:spcPct val="90000"/>
            </a:lnSpc>
            <a:spcBef>
              <a:spcPct val="0"/>
            </a:spcBef>
            <a:spcAft>
              <a:spcPct val="35000"/>
            </a:spcAft>
          </a:pPr>
          <a:r>
            <a:rPr lang="en-US" sz="2400" kern="1200" dirty="0" smtClean="0">
              <a:latin typeface="Cambria" pitchFamily="18" charset="0"/>
            </a:rPr>
            <a:t>2. CGST/SGST by respective state</a:t>
          </a:r>
        </a:p>
        <a:p>
          <a:pPr lvl="0" algn="l" defTabSz="1066800">
            <a:lnSpc>
              <a:spcPct val="90000"/>
            </a:lnSpc>
            <a:spcBef>
              <a:spcPct val="0"/>
            </a:spcBef>
            <a:spcAft>
              <a:spcPct val="35000"/>
            </a:spcAft>
          </a:pPr>
          <a:endParaRPr lang="en-US" sz="900" kern="1200" dirty="0"/>
        </a:p>
      </dsp:txBody>
      <dsp:txXfrm>
        <a:off x="4" y="1558565"/>
        <a:ext cx="7460313" cy="1409285"/>
      </dsp:txXfrm>
    </dsp:sp>
    <dsp:sp modelId="{A3F50408-CAC0-4273-94F1-174D4D1CCF97}">
      <dsp:nvSpPr>
        <dsp:cNvPr id="0" name=""/>
        <dsp:cNvSpPr/>
      </dsp:nvSpPr>
      <dsp:spPr>
        <a:xfrm>
          <a:off x="4" y="3078057"/>
          <a:ext cx="7460313" cy="542333"/>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en-US" sz="2400" kern="1200" dirty="0" smtClean="0">
              <a:latin typeface="Cambria" pitchFamily="18" charset="0"/>
            </a:rPr>
            <a:t>Provision of  Self Certification  under a Threshold limit.</a:t>
          </a:r>
          <a:endParaRPr lang="en-US" sz="2400" kern="1200" dirty="0">
            <a:latin typeface="Cambria" pitchFamily="18" charset="0"/>
          </a:endParaRPr>
        </a:p>
      </dsp:txBody>
      <dsp:txXfrm>
        <a:off x="4" y="3078057"/>
        <a:ext cx="7460313" cy="542333"/>
      </dsp:txXfrm>
    </dsp:sp>
    <dsp:sp modelId="{16220F99-08EC-47B8-9C00-2D9371B17CBD}">
      <dsp:nvSpPr>
        <dsp:cNvPr id="0" name=""/>
        <dsp:cNvSpPr/>
      </dsp:nvSpPr>
      <dsp:spPr>
        <a:xfrm>
          <a:off x="4" y="3699362"/>
          <a:ext cx="7460313" cy="567837"/>
        </a:xfrm>
        <a:prstGeom prst="roundRect">
          <a:avLst/>
        </a:prstGeom>
        <a:solidFill>
          <a:schemeClr val="accent1">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en-US" sz="2400" kern="1200" dirty="0" smtClean="0">
              <a:latin typeface="Cambria" pitchFamily="18" charset="0"/>
            </a:rPr>
            <a:t>Interest @6% if refund is not processed within 90 days </a:t>
          </a:r>
          <a:endParaRPr lang="en-US" sz="2400" kern="1200" dirty="0">
            <a:latin typeface="Cambria" pitchFamily="18" charset="0"/>
          </a:endParaRPr>
        </a:p>
      </dsp:txBody>
      <dsp:txXfrm>
        <a:off x="4" y="3699362"/>
        <a:ext cx="7460313" cy="56783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A359BE0-9CEF-4177-837A-C87441745178}">
      <dsp:nvSpPr>
        <dsp:cNvPr id="0" name=""/>
        <dsp:cNvSpPr/>
      </dsp:nvSpPr>
      <dsp:spPr>
        <a:xfrm>
          <a:off x="1447812" y="2690"/>
          <a:ext cx="2801554" cy="1929511"/>
        </a:xfrm>
        <a:prstGeom prst="rightArrow">
          <a:avLst>
            <a:gd name="adj1" fmla="val 75000"/>
            <a:gd name="adj2" fmla="val 50000"/>
          </a:avLst>
        </a:prstGeom>
        <a:solidFill>
          <a:schemeClr val="accent1">
            <a:lumMod val="60000"/>
            <a:lumOff val="40000"/>
            <a:alpha val="90000"/>
          </a:schemeClr>
        </a:solidFill>
        <a:ln w="25400" cap="flat"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22300" rtl="0">
            <a:lnSpc>
              <a:spcPct val="100000"/>
            </a:lnSpc>
            <a:spcBef>
              <a:spcPct val="0"/>
            </a:spcBef>
            <a:spcAft>
              <a:spcPct val="15000"/>
            </a:spcAft>
            <a:buChar char="••"/>
          </a:pPr>
          <a:r>
            <a:rPr lang="en-US" sz="1400" kern="1200" dirty="0" smtClean="0">
              <a:latin typeface="Cambria" pitchFamily="18" charset="0"/>
            </a:rPr>
            <a:t>Central Excise</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Additional duties of Custom (CVD)</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Service Tax</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Surcharges and all cess</a:t>
          </a:r>
          <a:endParaRPr lang="en-US" sz="1400" kern="1200" dirty="0">
            <a:latin typeface="Cambria" pitchFamily="18" charset="0"/>
          </a:endParaRPr>
        </a:p>
      </dsp:txBody>
      <dsp:txXfrm>
        <a:off x="1447812" y="2690"/>
        <a:ext cx="2801554" cy="1929511"/>
      </dsp:txXfrm>
    </dsp:sp>
    <dsp:sp modelId="{8F082955-45C6-4F20-BA5C-9643938DBF72}">
      <dsp:nvSpPr>
        <dsp:cNvPr id="0" name=""/>
        <dsp:cNvSpPr/>
      </dsp:nvSpPr>
      <dsp:spPr>
        <a:xfrm>
          <a:off x="115371" y="353943"/>
          <a:ext cx="1180041" cy="1227466"/>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Cambria" pitchFamily="18" charset="0"/>
            </a:rPr>
            <a:t>CGST</a:t>
          </a:r>
          <a:endParaRPr lang="en-US" sz="2800" kern="1200" dirty="0">
            <a:latin typeface="Cambria" pitchFamily="18" charset="0"/>
          </a:endParaRPr>
        </a:p>
      </dsp:txBody>
      <dsp:txXfrm>
        <a:off x="115371" y="353943"/>
        <a:ext cx="1180041" cy="1227466"/>
      </dsp:txXfrm>
    </dsp:sp>
    <dsp:sp modelId="{37CF3B28-73FE-4987-BF6D-7EB72803E8AA}">
      <dsp:nvSpPr>
        <dsp:cNvPr id="0" name=""/>
        <dsp:cNvSpPr/>
      </dsp:nvSpPr>
      <dsp:spPr>
        <a:xfrm>
          <a:off x="2133593" y="1828797"/>
          <a:ext cx="4476184" cy="3131086"/>
        </a:xfrm>
        <a:prstGeom prst="rightArrow">
          <a:avLst>
            <a:gd name="adj1" fmla="val 75000"/>
            <a:gd name="adj2" fmla="val 50000"/>
          </a:avLst>
        </a:prstGeom>
        <a:solidFill>
          <a:schemeClr val="accent3">
            <a:lumMod val="40000"/>
            <a:lumOff val="60000"/>
            <a:alpha val="90000"/>
          </a:schemeClr>
        </a:solidFill>
        <a:ln w="25400" cap="flat"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rtl="0">
            <a:lnSpc>
              <a:spcPct val="100000"/>
            </a:lnSpc>
            <a:spcBef>
              <a:spcPct val="0"/>
            </a:spcBef>
            <a:spcAft>
              <a:spcPct val="15000"/>
            </a:spcAft>
            <a:buChar char="••"/>
          </a:pPr>
          <a:r>
            <a:rPr lang="en-US" sz="1400" kern="1200" dirty="0" smtClean="0">
              <a:latin typeface="Cambria" pitchFamily="18" charset="0"/>
            </a:rPr>
            <a:t>VAT/sales tax</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Entertainment Tax</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Luxury Tax</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Lottery Tax</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Entry Tax</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Purchase Tax</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Stamp Duty</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Goods and passenger Tax</a:t>
          </a:r>
          <a:endParaRPr lang="en-US" sz="1400" kern="1200" dirty="0">
            <a:latin typeface="Cambria" pitchFamily="18" charset="0"/>
          </a:endParaRPr>
        </a:p>
        <a:p>
          <a:pPr marL="114300" lvl="1" indent="-114300" algn="l" defTabSz="622300" rtl="0">
            <a:lnSpc>
              <a:spcPct val="100000"/>
            </a:lnSpc>
            <a:spcBef>
              <a:spcPct val="0"/>
            </a:spcBef>
            <a:spcAft>
              <a:spcPct val="15000"/>
            </a:spcAft>
            <a:buChar char="••"/>
          </a:pPr>
          <a:r>
            <a:rPr lang="en-US" sz="1400" kern="1200" dirty="0" smtClean="0">
              <a:latin typeface="Cambria" pitchFamily="18" charset="0"/>
            </a:rPr>
            <a:t>Tax on vehicle</a:t>
          </a:r>
          <a:endParaRPr lang="en-US" sz="1400" kern="1200" dirty="0">
            <a:latin typeface="Cambria" pitchFamily="18" charset="0"/>
          </a:endParaRPr>
        </a:p>
      </dsp:txBody>
      <dsp:txXfrm>
        <a:off x="2133593" y="1828797"/>
        <a:ext cx="4476184" cy="3131086"/>
      </dsp:txXfrm>
    </dsp:sp>
    <dsp:sp modelId="{8AF75A05-E229-4361-B383-098C06C49042}">
      <dsp:nvSpPr>
        <dsp:cNvPr id="0" name=""/>
        <dsp:cNvSpPr/>
      </dsp:nvSpPr>
      <dsp:spPr>
        <a:xfrm>
          <a:off x="761986" y="2285997"/>
          <a:ext cx="1162614" cy="212221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Cambria" pitchFamily="18" charset="0"/>
            </a:rPr>
            <a:t>SGST</a:t>
          </a:r>
          <a:endParaRPr lang="en-US" sz="2800" kern="1200" dirty="0">
            <a:latin typeface="Cambria" pitchFamily="18" charset="0"/>
          </a:endParaRPr>
        </a:p>
      </dsp:txBody>
      <dsp:txXfrm>
        <a:off x="761986" y="2285997"/>
        <a:ext cx="1162614" cy="2122210"/>
      </dsp:txXfrm>
    </dsp:sp>
    <dsp:sp modelId="{62B496E2-D067-44E3-81B5-ADAAC2562AC1}">
      <dsp:nvSpPr>
        <dsp:cNvPr id="0" name=""/>
        <dsp:cNvSpPr/>
      </dsp:nvSpPr>
      <dsp:spPr>
        <a:xfrm>
          <a:off x="1516363" y="5029200"/>
          <a:ext cx="2293643" cy="505610"/>
        </a:xfrm>
        <a:prstGeom prst="rightArrow">
          <a:avLst>
            <a:gd name="adj1" fmla="val 75000"/>
            <a:gd name="adj2" fmla="val 50000"/>
          </a:avLst>
        </a:prstGeom>
        <a:solidFill>
          <a:schemeClr val="accent2">
            <a:lumMod val="60000"/>
            <a:lumOff val="40000"/>
            <a:alpha val="90000"/>
          </a:schemeClr>
        </a:solidFill>
        <a:ln w="25400" cap="flat"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150000"/>
            </a:lnSpc>
            <a:spcBef>
              <a:spcPct val="0"/>
            </a:spcBef>
            <a:spcAft>
              <a:spcPct val="15000"/>
            </a:spcAft>
            <a:buChar char="••"/>
          </a:pPr>
          <a:r>
            <a:rPr lang="en-US" sz="1400" kern="1200" dirty="0" smtClean="0">
              <a:latin typeface="Cambria" pitchFamily="18" charset="0"/>
            </a:rPr>
            <a:t>CST</a:t>
          </a:r>
          <a:endParaRPr lang="en-US" sz="1400" kern="1200" dirty="0">
            <a:latin typeface="Cambria" pitchFamily="18" charset="0"/>
          </a:endParaRPr>
        </a:p>
      </dsp:txBody>
      <dsp:txXfrm>
        <a:off x="1516363" y="5029200"/>
        <a:ext cx="2293643" cy="505610"/>
      </dsp:txXfrm>
    </dsp:sp>
    <dsp:sp modelId="{7B6D2A75-2020-4351-8EB4-E00EFFC75B8F}">
      <dsp:nvSpPr>
        <dsp:cNvPr id="0" name=""/>
        <dsp:cNvSpPr/>
      </dsp:nvSpPr>
      <dsp:spPr>
        <a:xfrm rot="10800000" flipV="1">
          <a:off x="152421" y="5105404"/>
          <a:ext cx="1211543" cy="35171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latin typeface="Cambria" pitchFamily="18" charset="0"/>
            </a:rPr>
            <a:t>IGST</a:t>
          </a:r>
          <a:endParaRPr lang="en-US" sz="2800" kern="1200" dirty="0">
            <a:latin typeface="Cambria" pitchFamily="18" charset="0"/>
          </a:endParaRPr>
        </a:p>
      </dsp:txBody>
      <dsp:txXfrm rot="10800000" flipV="1">
        <a:off x="152421" y="5105404"/>
        <a:ext cx="1211543" cy="35171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70483E-B237-4B56-9E1B-46BE58BFC899}">
      <dsp:nvSpPr>
        <dsp:cNvPr id="0" name=""/>
        <dsp:cNvSpPr/>
      </dsp:nvSpPr>
      <dsp:spPr>
        <a:xfrm>
          <a:off x="2987040" y="594"/>
          <a:ext cx="4480560" cy="232020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2">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Cambria" pitchFamily="18" charset="0"/>
            </a:rPr>
            <a:t>Taxable events manufacture, provision of service irrelevant</a:t>
          </a:r>
          <a:endParaRPr lang="en-US" sz="2400" kern="1200" dirty="0">
            <a:latin typeface="Cambria" pitchFamily="18" charset="0"/>
          </a:endParaRPr>
        </a:p>
      </dsp:txBody>
      <dsp:txXfrm>
        <a:off x="2987040" y="594"/>
        <a:ext cx="4480560" cy="2320207"/>
      </dsp:txXfrm>
    </dsp:sp>
    <dsp:sp modelId="{22B47561-894C-4B09-84F0-9689CF087827}">
      <dsp:nvSpPr>
        <dsp:cNvPr id="0" name=""/>
        <dsp:cNvSpPr/>
      </dsp:nvSpPr>
      <dsp:spPr>
        <a:xfrm>
          <a:off x="0" y="0"/>
          <a:ext cx="2987040" cy="23202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i="1" u="sng" kern="1200" dirty="0" smtClean="0">
              <a:latin typeface="Cambria" pitchFamily="18" charset="0"/>
            </a:rPr>
            <a:t>1. GST applicable on ‘supply</a:t>
          </a:r>
          <a:r>
            <a:rPr lang="en-US" sz="3600" i="1" u="sng" kern="1200" dirty="0" smtClean="0">
              <a:latin typeface="Cambria" pitchFamily="18" charset="0"/>
            </a:rPr>
            <a:t>’</a:t>
          </a:r>
          <a:endParaRPr lang="en-US" sz="3600" kern="1200" dirty="0"/>
        </a:p>
      </dsp:txBody>
      <dsp:txXfrm>
        <a:off x="0" y="0"/>
        <a:ext cx="2987040" cy="2320207"/>
      </dsp:txXfrm>
    </dsp:sp>
    <dsp:sp modelId="{27240F65-DDC5-465C-811A-8528FA871F8B}">
      <dsp:nvSpPr>
        <dsp:cNvPr id="0" name=""/>
        <dsp:cNvSpPr/>
      </dsp:nvSpPr>
      <dsp:spPr>
        <a:xfrm>
          <a:off x="2987040" y="2552822"/>
          <a:ext cx="4480560" cy="232020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2">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Cambria" pitchFamily="18" charset="0"/>
            </a:rPr>
            <a:t>Liability to pay CGST / SGST will arise at the time of supply </a:t>
          </a:r>
          <a:endParaRPr lang="en-US" sz="2400" kern="1200" dirty="0">
            <a:latin typeface="Cambria" pitchFamily="18" charset="0"/>
          </a:endParaRPr>
        </a:p>
      </dsp:txBody>
      <dsp:txXfrm>
        <a:off x="2987040" y="2552822"/>
        <a:ext cx="4480560" cy="2320207"/>
      </dsp:txXfrm>
    </dsp:sp>
    <dsp:sp modelId="{29DA82BD-CF9B-4F34-A176-2EBC9499181B}">
      <dsp:nvSpPr>
        <dsp:cNvPr id="0" name=""/>
        <dsp:cNvSpPr/>
      </dsp:nvSpPr>
      <dsp:spPr>
        <a:xfrm>
          <a:off x="0" y="2552822"/>
          <a:ext cx="2987040" cy="23202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i="1" u="sng" kern="1200" dirty="0" smtClean="0">
              <a:latin typeface="Cambria" pitchFamily="18" charset="0"/>
            </a:rPr>
            <a:t>2. GST payable as per time of supply</a:t>
          </a:r>
        </a:p>
      </dsp:txBody>
      <dsp:txXfrm>
        <a:off x="0" y="2552822"/>
        <a:ext cx="2987040" cy="232020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B516E0-6052-439A-994B-41C5AE255C17}" type="datetimeFigureOut">
              <a:rPr lang="en-US" smtClean="0"/>
              <a:pPr/>
              <a:t>3/4/2016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57941E-F78B-4FC0-9819-E61073E945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57941E-F78B-4FC0-9819-E61073E945DC}"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57941E-F78B-4FC0-9819-E61073E945DC}"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57941E-F78B-4FC0-9819-E61073E945DC}" type="slidenum">
              <a:rPr lang="en-US" smtClean="0"/>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57941E-F78B-4FC0-9819-E61073E945DC}" type="slidenum">
              <a:rPr lang="en-US" smtClean="0"/>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5555794-CD8A-4D17-9C4F-EA81766D3D7B}" type="datetimeFigureOut">
              <a:rPr lang="en-US" smtClean="0"/>
              <a:pPr/>
              <a:t>3/4/2016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BD4502B-C101-479B-B012-A59CDCF81AE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555794-CD8A-4D17-9C4F-EA81766D3D7B}" type="datetimeFigureOut">
              <a:rPr lang="en-US" smtClean="0"/>
              <a:pPr/>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4502B-C101-479B-B012-A59CDCF81A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555794-CD8A-4D17-9C4F-EA81766D3D7B}" type="datetimeFigureOut">
              <a:rPr lang="en-US" smtClean="0"/>
              <a:pPr/>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4502B-C101-479B-B012-A59CDCF81A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5555794-CD8A-4D17-9C4F-EA81766D3D7B}" type="datetimeFigureOut">
              <a:rPr lang="en-US" smtClean="0"/>
              <a:pPr/>
              <a:t>3/4/2016</a:t>
            </a:fld>
            <a:endParaRPr lang="en-US"/>
          </a:p>
        </p:txBody>
      </p:sp>
      <p:sp>
        <p:nvSpPr>
          <p:cNvPr id="9" name="Slide Number Placeholder 8"/>
          <p:cNvSpPr>
            <a:spLocks noGrp="1"/>
          </p:cNvSpPr>
          <p:nvPr>
            <p:ph type="sldNum" sz="quarter" idx="15"/>
          </p:nvPr>
        </p:nvSpPr>
        <p:spPr/>
        <p:txBody>
          <a:bodyPr rtlCol="0"/>
          <a:lstStyle/>
          <a:p>
            <a:fld id="{EBD4502B-C101-479B-B012-A59CDCF81AE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5555794-CD8A-4D17-9C4F-EA81766D3D7B}" type="datetimeFigureOut">
              <a:rPr lang="en-US" smtClean="0"/>
              <a:pPr/>
              <a:t>3/4/2016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BD4502B-C101-479B-B012-A59CDCF81AE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5555794-CD8A-4D17-9C4F-EA81766D3D7B}" type="datetimeFigureOut">
              <a:rPr lang="en-US" smtClean="0"/>
              <a:pPr/>
              <a:t>3/4/2016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4502B-C101-479B-B012-A59CDCF81AE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5555794-CD8A-4D17-9C4F-EA81766D3D7B}" type="datetimeFigureOut">
              <a:rPr lang="en-US" smtClean="0"/>
              <a:pPr/>
              <a:t>3/4/2016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D4502B-C101-479B-B012-A59CDCF81AE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5555794-CD8A-4D17-9C4F-EA81766D3D7B}" type="datetimeFigureOut">
              <a:rPr lang="en-US" smtClean="0"/>
              <a:pPr/>
              <a:t>3/4/2016</a:t>
            </a:fld>
            <a:endParaRPr lang="en-US"/>
          </a:p>
        </p:txBody>
      </p:sp>
      <p:sp>
        <p:nvSpPr>
          <p:cNvPr id="7" name="Slide Number Placeholder 6"/>
          <p:cNvSpPr>
            <a:spLocks noGrp="1"/>
          </p:cNvSpPr>
          <p:nvPr>
            <p:ph type="sldNum" sz="quarter" idx="11"/>
          </p:nvPr>
        </p:nvSpPr>
        <p:spPr/>
        <p:txBody>
          <a:bodyPr rtlCol="0"/>
          <a:lstStyle/>
          <a:p>
            <a:fld id="{EBD4502B-C101-479B-B012-A59CDCF81AE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55794-CD8A-4D17-9C4F-EA81766D3D7B}" type="datetimeFigureOut">
              <a:rPr lang="en-US" smtClean="0"/>
              <a:pPr/>
              <a:t>3/4/2016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D4502B-C101-479B-B012-A59CDCF81A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5555794-CD8A-4D17-9C4F-EA81766D3D7B}" type="datetimeFigureOut">
              <a:rPr lang="en-US" smtClean="0"/>
              <a:pPr/>
              <a:t>3/4/2016</a:t>
            </a:fld>
            <a:endParaRPr lang="en-US"/>
          </a:p>
        </p:txBody>
      </p:sp>
      <p:sp>
        <p:nvSpPr>
          <p:cNvPr id="22" name="Slide Number Placeholder 21"/>
          <p:cNvSpPr>
            <a:spLocks noGrp="1"/>
          </p:cNvSpPr>
          <p:nvPr>
            <p:ph type="sldNum" sz="quarter" idx="15"/>
          </p:nvPr>
        </p:nvSpPr>
        <p:spPr/>
        <p:txBody>
          <a:bodyPr rtlCol="0"/>
          <a:lstStyle/>
          <a:p>
            <a:fld id="{EBD4502B-C101-479B-B012-A59CDCF81AE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5555794-CD8A-4D17-9C4F-EA81766D3D7B}" type="datetimeFigureOut">
              <a:rPr lang="en-US" smtClean="0"/>
              <a:pPr/>
              <a:t>3/4/2016</a:t>
            </a:fld>
            <a:endParaRPr lang="en-US"/>
          </a:p>
        </p:txBody>
      </p:sp>
      <p:sp>
        <p:nvSpPr>
          <p:cNvPr id="18" name="Slide Number Placeholder 17"/>
          <p:cNvSpPr>
            <a:spLocks noGrp="1"/>
          </p:cNvSpPr>
          <p:nvPr>
            <p:ph type="sldNum" sz="quarter" idx="11"/>
          </p:nvPr>
        </p:nvSpPr>
        <p:spPr/>
        <p:txBody>
          <a:bodyPr rtlCol="0"/>
          <a:lstStyle/>
          <a:p>
            <a:fld id="{EBD4502B-C101-479B-B012-A59CDCF81AE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5555794-CD8A-4D17-9C4F-EA81766D3D7B}" type="datetimeFigureOut">
              <a:rPr lang="en-US" smtClean="0"/>
              <a:pPr/>
              <a:t>3/4/2016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BD4502B-C101-479B-B012-A59CDCF81A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2286000" y="3429000"/>
            <a:ext cx="6172200" cy="1447800"/>
          </a:xfrm>
        </p:spPr>
        <p:txBody>
          <a:bodyPr>
            <a:normAutofit fontScale="90000"/>
          </a:bodyPr>
          <a:lstStyle/>
          <a:p>
            <a:r>
              <a:rPr lang="en-US" sz="4000" dirty="0" smtClean="0">
                <a:solidFill>
                  <a:schemeClr val="tx1"/>
                </a:solidFill>
                <a:latin typeface="Cambria" pitchFamily="18" charset="0"/>
              </a:rPr>
              <a:t/>
            </a:r>
            <a:br>
              <a:rPr lang="en-US" sz="4000" dirty="0" smtClean="0">
                <a:solidFill>
                  <a:schemeClr val="tx1"/>
                </a:solidFill>
                <a:latin typeface="Cambria" pitchFamily="18" charset="0"/>
              </a:rPr>
            </a:br>
            <a:r>
              <a:rPr lang="en-US" sz="4000" dirty="0" smtClean="0">
                <a:solidFill>
                  <a:schemeClr val="tx1"/>
                </a:solidFill>
                <a:latin typeface="Cambria" pitchFamily="18" charset="0"/>
              </a:rPr>
              <a:t/>
            </a:r>
            <a:br>
              <a:rPr lang="en-US" sz="4000" dirty="0" smtClean="0">
                <a:solidFill>
                  <a:schemeClr val="tx1"/>
                </a:solidFill>
                <a:latin typeface="Cambria" pitchFamily="18" charset="0"/>
              </a:rPr>
            </a:br>
            <a:r>
              <a:rPr lang="en-US" sz="4000" dirty="0" smtClean="0">
                <a:solidFill>
                  <a:schemeClr val="tx1"/>
                </a:solidFill>
                <a:latin typeface="Cambria" pitchFamily="18" charset="0"/>
              </a:rPr>
              <a:t>Introduction of Goods and service tax law (proposed) </a:t>
            </a:r>
            <a:br>
              <a:rPr lang="en-US" sz="4000" dirty="0" smtClean="0">
                <a:solidFill>
                  <a:schemeClr val="tx1"/>
                </a:solidFill>
                <a:latin typeface="Cambria" pitchFamily="18" charset="0"/>
              </a:rPr>
            </a:br>
            <a:endParaRPr lang="en-US" sz="2700" dirty="0">
              <a:solidFill>
                <a:srgbClr val="C00000"/>
              </a:solidFill>
              <a:latin typeface="Cambria" pitchFamily="18" charset="0"/>
            </a:endParaRPr>
          </a:p>
        </p:txBody>
      </p:sp>
      <p:sp>
        <p:nvSpPr>
          <p:cNvPr id="13" name="Subtitle 12"/>
          <p:cNvSpPr>
            <a:spLocks noGrp="1"/>
          </p:cNvSpPr>
          <p:nvPr>
            <p:ph type="subTitle" idx="1"/>
          </p:nvPr>
        </p:nvSpPr>
        <p:spPr>
          <a:xfrm>
            <a:off x="2209800" y="5993922"/>
            <a:ext cx="6172200" cy="483078"/>
          </a:xfrm>
        </p:spPr>
        <p:txBody>
          <a:bodyPr/>
          <a:lstStyle/>
          <a:p>
            <a:pPr algn="r"/>
            <a:r>
              <a:rPr lang="en-US" sz="2000" i="1" dirty="0" smtClean="0">
                <a:solidFill>
                  <a:schemeClr val="tx1"/>
                </a:solidFill>
                <a:latin typeface="Cambria" pitchFamily="18" charset="0"/>
              </a:rPr>
              <a:t>By </a:t>
            </a:r>
            <a:r>
              <a:rPr lang="en-US" sz="2000" i="1" dirty="0" smtClean="0">
                <a:solidFill>
                  <a:schemeClr val="tx1"/>
                </a:solidFill>
                <a:latin typeface="Cambria" pitchFamily="18" charset="0"/>
              </a:rPr>
              <a:t>CA. Madhumita Banerjee Kundoo.</a:t>
            </a:r>
            <a:endParaRPr lang="en-US" sz="2000" i="1" dirty="0" smtClean="0">
              <a:solidFill>
                <a:schemeClr val="tx1"/>
              </a:solidFill>
              <a:latin typeface="Cambria" pitchFamily="18" charset="0"/>
            </a:endParaRPr>
          </a:p>
          <a:p>
            <a:pPr algn="r"/>
            <a:endParaRPr lang="en-US" b="1" dirty="0" smtClean="0">
              <a:solidFill>
                <a:schemeClr val="tx1"/>
              </a:solidFill>
              <a:latin typeface="Cambria" pitchFamily="18" charset="0"/>
            </a:endParaRPr>
          </a:p>
          <a:p>
            <a:pPr algn="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362"/>
            <a:ext cx="7467600" cy="5032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Autofit/>
          </a:bodyPr>
          <a:lstStyle/>
          <a:p>
            <a:r>
              <a:rPr lang="en-US" sz="2800" b="1" dirty="0" smtClean="0">
                <a:latin typeface="Cambria" pitchFamily="18" charset="0"/>
              </a:rPr>
              <a:t>Important points in the new proposed gst</a:t>
            </a:r>
            <a:endParaRPr lang="en-US" sz="2800" dirty="0">
              <a:latin typeface="Cambria" pitchFamily="18" charset="0"/>
            </a:endParaRPr>
          </a:p>
        </p:txBody>
      </p:sp>
      <p:graphicFrame>
        <p:nvGraphicFramePr>
          <p:cNvPr id="4" name="Content Placeholder 3"/>
          <p:cNvGraphicFramePr>
            <a:graphicFrameLocks noGrp="1"/>
          </p:cNvGraphicFramePr>
          <p:nvPr>
            <p:ph sz="quarter" idx="1"/>
          </p:nvPr>
        </p:nvGraphicFramePr>
        <p:xfrm>
          <a:off x="457200" y="13716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Autofit/>
          </a:bodyPr>
          <a:lstStyle/>
          <a:p>
            <a:r>
              <a:rPr lang="en-US" sz="2800" b="1" dirty="0" smtClean="0">
                <a:latin typeface="Cambria" pitchFamily="18" charset="0"/>
              </a:rPr>
              <a:t>Important points in the new proposed </a:t>
            </a:r>
            <a:r>
              <a:rPr lang="en-US" sz="2800" b="1" dirty="0" err="1" smtClean="0">
                <a:latin typeface="Cambria" pitchFamily="18" charset="0"/>
              </a:rPr>
              <a:t>gst</a:t>
            </a:r>
            <a:r>
              <a:rPr lang="en-US" sz="2800" b="1" dirty="0" smtClean="0">
                <a:latin typeface="Cambria" pitchFamily="18" charset="0"/>
              </a:rPr>
              <a:t> </a:t>
            </a:r>
            <a:endParaRPr lang="en-US" sz="2800" dirty="0"/>
          </a:p>
        </p:txBody>
      </p:sp>
      <p:graphicFrame>
        <p:nvGraphicFramePr>
          <p:cNvPr id="4" name="Content Placeholder 3"/>
          <p:cNvGraphicFramePr>
            <a:graphicFrameLocks noGrp="1"/>
          </p:cNvGraphicFramePr>
          <p:nvPr>
            <p:ph sz="quarter" idx="1"/>
          </p:nvPr>
        </p:nvGraphicFramePr>
        <p:xfrm>
          <a:off x="381000" y="16764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Important points in the new proposed </a:t>
            </a:r>
            <a:r>
              <a:rPr lang="en-US" sz="2800" b="1" dirty="0" err="1" smtClean="0">
                <a:latin typeface="Cambria" pitchFamily="18" charset="0"/>
              </a:rPr>
              <a:t>gst</a:t>
            </a:r>
            <a:r>
              <a:rPr lang="en-US" sz="2800" b="1" dirty="0" smtClean="0">
                <a:latin typeface="Cambria" pitchFamily="18" charset="0"/>
              </a:rPr>
              <a:t> </a:t>
            </a:r>
            <a:endParaRPr lang="en-US" sz="2800" dirty="0"/>
          </a:p>
        </p:txBody>
      </p:sp>
      <p:graphicFrame>
        <p:nvGraphicFramePr>
          <p:cNvPr id="4" name="Content Placeholder 3"/>
          <p:cNvGraphicFramePr>
            <a:graphicFrameLocks noGrp="1"/>
          </p:cNvGraphicFramePr>
          <p:nvPr>
            <p:ph sz="quarter" idx="1"/>
          </p:nvPr>
        </p:nvGraphicFramePr>
        <p:xfrm>
          <a:off x="457200" y="1600200"/>
          <a:ext cx="7696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10 Important points in the new proposed </a:t>
            </a:r>
            <a:r>
              <a:rPr lang="en-US" sz="2800" b="1" dirty="0" err="1" smtClean="0">
                <a:latin typeface="Cambria" pitchFamily="18" charset="0"/>
              </a:rPr>
              <a:t>gst</a:t>
            </a:r>
            <a:r>
              <a:rPr lang="en-US" sz="2800" b="1" dirty="0" smtClean="0">
                <a:latin typeface="Cambria" pitchFamily="18" charset="0"/>
              </a:rPr>
              <a:t> </a:t>
            </a:r>
            <a:endParaRPr lang="en-US" sz="2800" dirty="0"/>
          </a:p>
        </p:txBody>
      </p:sp>
      <p:graphicFrame>
        <p:nvGraphicFramePr>
          <p:cNvPr id="4" name="Content Placeholder 3"/>
          <p:cNvGraphicFramePr>
            <a:graphicFrameLocks noGrp="1"/>
          </p:cNvGraphicFramePr>
          <p:nvPr>
            <p:ph sz="quarter" idx="1"/>
          </p:nvPr>
        </p:nvGraphicFramePr>
        <p:xfrm>
          <a:off x="457200" y="1600200"/>
          <a:ext cx="76200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10 Important points in the new proposed </a:t>
            </a:r>
            <a:r>
              <a:rPr lang="en-US" sz="2800" b="1" dirty="0" err="1" smtClean="0">
                <a:latin typeface="Cambria" pitchFamily="18" charset="0"/>
              </a:rPr>
              <a:t>gst</a:t>
            </a:r>
            <a:r>
              <a:rPr lang="en-US" sz="2800" b="1" dirty="0" smtClean="0">
                <a:latin typeface="Cambria" pitchFamily="18" charset="0"/>
              </a:rPr>
              <a:t> </a:t>
            </a:r>
            <a:endParaRPr lang="en-US" sz="2800"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10 Important points in the new proposed </a:t>
            </a:r>
            <a:r>
              <a:rPr lang="en-US" sz="2800" b="1" dirty="0" err="1" smtClean="0">
                <a:latin typeface="Cambria" pitchFamily="18" charset="0"/>
              </a:rPr>
              <a:t>gst</a:t>
            </a:r>
            <a:r>
              <a:rPr lang="en-US" sz="2800" b="1" dirty="0" smtClean="0">
                <a:latin typeface="Cambria" pitchFamily="18" charset="0"/>
              </a:rPr>
              <a:t> </a:t>
            </a:r>
            <a:endParaRPr lang="en-US" sz="2800"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Discussion on Registration Draft Report.</a:t>
            </a:r>
            <a:r>
              <a:rPr lang="en-US" dirty="0" smtClean="0">
                <a:latin typeface="Cambria" pitchFamily="18" charset="0"/>
              </a:rPr>
              <a:t/>
            </a:r>
            <a:br>
              <a:rPr lang="en-US" dirty="0" smtClean="0">
                <a:latin typeface="Cambria" pitchFamily="18" charset="0"/>
              </a:rPr>
            </a:br>
            <a:endParaRPr lang="en-US" dirty="0"/>
          </a:p>
        </p:txBody>
      </p:sp>
      <p:sp>
        <p:nvSpPr>
          <p:cNvPr id="3" name="Content Placeholder 2"/>
          <p:cNvSpPr>
            <a:spLocks noGrp="1"/>
          </p:cNvSpPr>
          <p:nvPr>
            <p:ph sz="quarter" idx="1"/>
          </p:nvPr>
        </p:nvSpPr>
        <p:spPr>
          <a:xfrm>
            <a:off x="457200" y="1600200"/>
            <a:ext cx="8077200" cy="4873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a:buNone/>
            </a:pPr>
            <a:r>
              <a:rPr lang="en-US" sz="3200" dirty="0" smtClean="0">
                <a:latin typeface="Cambria" pitchFamily="18" charset="0"/>
              </a:rPr>
              <a:t>Registration:  </a:t>
            </a:r>
          </a:p>
          <a:p>
            <a:pPr algn="just">
              <a:buNone/>
            </a:pPr>
            <a:r>
              <a:rPr lang="en-US" sz="3200" dirty="0" smtClean="0">
                <a:latin typeface="Cambria" pitchFamily="18" charset="0"/>
              </a:rPr>
              <a:t>	Most fundamental requirement. </a:t>
            </a:r>
          </a:p>
          <a:p>
            <a:pPr algn="just">
              <a:buNone/>
            </a:pPr>
            <a:endParaRPr lang="en-US" sz="1200" dirty="0" smtClean="0">
              <a:latin typeface="Cambria" pitchFamily="18" charset="0"/>
            </a:endParaRPr>
          </a:p>
          <a:p>
            <a:pPr algn="just">
              <a:buNone/>
            </a:pPr>
            <a:r>
              <a:rPr lang="en-US" sz="3200" dirty="0" smtClean="0">
                <a:latin typeface="Cambria" pitchFamily="18" charset="0"/>
              </a:rPr>
              <a:t>GST Compliance Rating (like star rating)</a:t>
            </a:r>
          </a:p>
          <a:p>
            <a:pPr algn="just">
              <a:buNone/>
            </a:pPr>
            <a:endParaRPr lang="en-US" sz="1200" dirty="0" smtClean="0">
              <a:latin typeface="Cambria" pitchFamily="18" charset="0"/>
            </a:endParaRPr>
          </a:p>
          <a:p>
            <a:pPr lvl="0">
              <a:buNone/>
            </a:pPr>
            <a:r>
              <a:rPr lang="en-US" sz="3200" dirty="0" smtClean="0">
                <a:latin typeface="Cambria" pitchFamily="18" charset="0"/>
              </a:rPr>
              <a:t>Threshold Registration</a:t>
            </a:r>
            <a:endParaRPr lang="en-US" sz="3200" dirty="0" smtClean="0"/>
          </a:p>
          <a:p>
            <a:pPr lvl="1"/>
            <a:r>
              <a:rPr lang="en-US" sz="2800" dirty="0" smtClean="0">
                <a:latin typeface="Cambria" pitchFamily="18" charset="0"/>
              </a:rPr>
              <a:t>Based on total turnover including export and exempted supplies exceed threshold limit.</a:t>
            </a:r>
          </a:p>
          <a:p>
            <a:pPr lvl="1"/>
            <a:r>
              <a:rPr lang="en-US" sz="2800" dirty="0" smtClean="0">
                <a:latin typeface="Cambria" pitchFamily="18" charset="0"/>
              </a:rPr>
              <a:t>Threshold to be calculated on an all-India basis </a:t>
            </a:r>
          </a:p>
          <a:p>
            <a:pPr algn="just">
              <a:buNone/>
            </a:pPr>
            <a:endParaRPr lang="en-US" sz="3200" dirty="0" smtClean="0">
              <a:latin typeface="Cambria" pitchFamily="18" charset="0"/>
            </a:endParaRPr>
          </a:p>
          <a:p>
            <a:pPr algn="just">
              <a:buNone/>
            </a:pPr>
            <a:endParaRPr lang="en-US" sz="3200" dirty="0" smtClean="0">
              <a:latin typeface="Cambria" pitchFamily="18" charset="0"/>
            </a:endParaRPr>
          </a:p>
          <a:p>
            <a:pPr>
              <a:buFont typeface="Wingdings" pitchFamily="2" charset="2"/>
              <a:buChar char="Ø"/>
            </a:pPr>
            <a:endParaRPr lang="en-US" sz="2000" dirty="0" smtClean="0">
              <a:latin typeface="Cambria" pitchFamily="18" charset="0"/>
            </a:endParaRPr>
          </a:p>
          <a:p>
            <a:pPr>
              <a:buNone/>
            </a:pPr>
            <a:endParaRPr lang="en-US" sz="2000" i="1" u="sng" dirty="0">
              <a:latin typeface="Cambria"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Discussion on Registration Draft Report.</a:t>
            </a:r>
            <a:r>
              <a:rPr lang="en-US" dirty="0" smtClean="0">
                <a:latin typeface="Cambria" pitchFamily="18" charset="0"/>
              </a:rPr>
              <a:t/>
            </a:r>
            <a:br>
              <a:rPr lang="en-US" dirty="0" smtClean="0">
                <a:latin typeface="Cambria" pitchFamily="18" charset="0"/>
              </a:rPr>
            </a:br>
            <a:endParaRPr lang="en-US" dirty="0"/>
          </a:p>
        </p:txBody>
      </p:sp>
      <p:sp>
        <p:nvSpPr>
          <p:cNvPr id="3" name="Content Placeholder 2"/>
          <p:cNvSpPr>
            <a:spLocks noGrp="1"/>
          </p:cNvSpPr>
          <p:nvPr>
            <p:ph sz="quarter" idx="1"/>
          </p:nvPr>
        </p:nvSpPr>
        <p:spPr>
          <a:xfrm>
            <a:off x="304800" y="1600200"/>
            <a:ext cx="8382000" cy="4873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lvl="0">
              <a:buNone/>
            </a:pPr>
            <a:r>
              <a:rPr lang="en-US" sz="2800" dirty="0" smtClean="0">
                <a:latin typeface="Cambria" pitchFamily="18" charset="0"/>
              </a:rPr>
              <a:t>Voluntary Registration</a:t>
            </a:r>
          </a:p>
          <a:p>
            <a:pPr lvl="1">
              <a:buFont typeface="Arial" pitchFamily="34" charset="0"/>
              <a:buChar char="•"/>
            </a:pPr>
            <a:r>
              <a:rPr lang="en-US" sz="2900" dirty="0" smtClean="0">
                <a:latin typeface="Cambria" pitchFamily="18" charset="0"/>
              </a:rPr>
              <a:t>Permissible below the threshold turnover	</a:t>
            </a:r>
          </a:p>
          <a:p>
            <a:pPr lvl="1">
              <a:buFont typeface="Arial" pitchFamily="34" charset="0"/>
              <a:buChar char="•"/>
            </a:pPr>
            <a:r>
              <a:rPr lang="en-US" sz="2900" dirty="0" smtClean="0">
                <a:latin typeface="Cambria" pitchFamily="18" charset="0"/>
              </a:rPr>
              <a:t>Will be part of GST Credit Chain provided </a:t>
            </a:r>
            <a:r>
              <a:rPr lang="en-US" sz="2900" dirty="0" err="1" smtClean="0">
                <a:latin typeface="Cambria" pitchFamily="18" charset="0"/>
              </a:rPr>
              <a:t>does’t</a:t>
            </a:r>
            <a:r>
              <a:rPr lang="en-US" sz="2900" dirty="0" smtClean="0">
                <a:latin typeface="Cambria" pitchFamily="18" charset="0"/>
              </a:rPr>
              <a:t> opt for compounding </a:t>
            </a:r>
          </a:p>
          <a:p>
            <a:pPr>
              <a:buNone/>
            </a:pPr>
            <a:endParaRPr lang="en-US" sz="1050" dirty="0" smtClean="0">
              <a:latin typeface="Cambria" pitchFamily="18" charset="0"/>
            </a:endParaRPr>
          </a:p>
          <a:p>
            <a:pPr>
              <a:buNone/>
            </a:pPr>
            <a:r>
              <a:rPr lang="en-US" sz="2800" dirty="0" smtClean="0">
                <a:latin typeface="Cambria" pitchFamily="18" charset="0"/>
              </a:rPr>
              <a:t>Compounding Scheme</a:t>
            </a:r>
          </a:p>
          <a:p>
            <a:pPr lvl="1">
              <a:buFont typeface="Arial" pitchFamily="34" charset="0"/>
              <a:buChar char="•"/>
            </a:pPr>
            <a:r>
              <a:rPr lang="en-US" sz="2500" dirty="0" smtClean="0">
                <a:latin typeface="Cambria" pitchFamily="18" charset="0"/>
              </a:rPr>
              <a:t>Can opt to pay tax at specified % of turnover without entering the GST credit chain. </a:t>
            </a:r>
          </a:p>
          <a:p>
            <a:pPr lvl="1">
              <a:buFont typeface="Arial" pitchFamily="34" charset="0"/>
              <a:buChar char="•"/>
            </a:pPr>
            <a:r>
              <a:rPr lang="en-US" sz="2500" dirty="0" smtClean="0">
                <a:latin typeface="Cambria" pitchFamily="18" charset="0"/>
              </a:rPr>
              <a:t>Not allowed to collect GST from customers or claim ITC.	</a:t>
            </a:r>
          </a:p>
          <a:p>
            <a:pPr lvl="0">
              <a:buNone/>
            </a:pPr>
            <a:endParaRPr lang="en-US" sz="3200" dirty="0" smtClean="0">
              <a:latin typeface="Cambria" pitchFamily="18" charset="0"/>
            </a:endParaRPr>
          </a:p>
          <a:p>
            <a:pPr algn="just">
              <a:buNone/>
            </a:pPr>
            <a:endParaRPr lang="en-US" sz="3200" dirty="0" smtClean="0">
              <a:latin typeface="Cambria" pitchFamily="18" charset="0"/>
            </a:endParaRPr>
          </a:p>
          <a:p>
            <a:pPr>
              <a:buFont typeface="Wingdings" pitchFamily="2" charset="2"/>
              <a:buChar char="Ø"/>
            </a:pPr>
            <a:endParaRPr lang="en-US" sz="2000" dirty="0" smtClean="0">
              <a:latin typeface="Cambria" pitchFamily="18" charset="0"/>
            </a:endParaRPr>
          </a:p>
          <a:p>
            <a:pPr>
              <a:buNone/>
            </a:pPr>
            <a:endParaRPr lang="en-US" sz="2000" i="1" u="sng" dirty="0">
              <a:latin typeface="Cambria"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Discussion on Registration Draft Report.</a:t>
            </a:r>
            <a:r>
              <a:rPr lang="en-US" dirty="0" smtClean="0">
                <a:latin typeface="Cambria" pitchFamily="18" charset="0"/>
              </a:rPr>
              <a:t/>
            </a:r>
            <a:br>
              <a:rPr lang="en-US" dirty="0" smtClean="0">
                <a:latin typeface="Cambria" pitchFamily="18" charset="0"/>
              </a:rPr>
            </a:br>
            <a:endParaRPr lang="en-US" dirty="0"/>
          </a:p>
        </p:txBody>
      </p:sp>
      <p:sp>
        <p:nvSpPr>
          <p:cNvPr id="3" name="Content Placeholder 2"/>
          <p:cNvSpPr>
            <a:spLocks noGrp="1"/>
          </p:cNvSpPr>
          <p:nvPr>
            <p:ph sz="quarter" idx="1"/>
          </p:nvPr>
        </p:nvSpPr>
        <p:spPr>
          <a:xfrm>
            <a:off x="304800" y="1600200"/>
            <a:ext cx="8382000" cy="4873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fontScale="92500" lnSpcReduction="10000"/>
          </a:bodyPr>
          <a:lstStyle/>
          <a:p>
            <a:pPr lvl="0">
              <a:buNone/>
            </a:pPr>
            <a:r>
              <a:rPr lang="en-US" sz="2600" dirty="0" smtClean="0">
                <a:latin typeface="Cambria" pitchFamily="18" charset="0"/>
              </a:rPr>
              <a:t>Mandatory Registration</a:t>
            </a:r>
            <a:endParaRPr lang="en-US" sz="2600" dirty="0" smtClean="0"/>
          </a:p>
          <a:p>
            <a:pPr lvl="1">
              <a:buFont typeface="Arial" pitchFamily="34" charset="0"/>
              <a:buChar char="•"/>
            </a:pPr>
            <a:r>
              <a:rPr lang="en-US" sz="2600" dirty="0" smtClean="0">
                <a:latin typeface="Cambria" pitchFamily="18" charset="0"/>
              </a:rPr>
              <a:t>Irrespective of turnover, person engaged in inter-state supplies or a liable to </a:t>
            </a:r>
            <a:r>
              <a:rPr lang="en-US" sz="2600" i="1" dirty="0" smtClean="0">
                <a:latin typeface="Cambria" pitchFamily="18" charset="0"/>
              </a:rPr>
              <a:t>GST under reverse charge </a:t>
            </a:r>
            <a:r>
              <a:rPr lang="en-US" sz="2600" dirty="0" smtClean="0">
                <a:latin typeface="Cambria" pitchFamily="18" charset="0"/>
              </a:rPr>
              <a:t>	</a:t>
            </a:r>
          </a:p>
          <a:p>
            <a:pPr lvl="1">
              <a:buFont typeface="Arial" pitchFamily="34" charset="0"/>
              <a:buChar char="•"/>
            </a:pPr>
            <a:r>
              <a:rPr lang="en-US" sz="2600" dirty="0" smtClean="0">
                <a:latin typeface="Cambria" pitchFamily="18" charset="0"/>
              </a:rPr>
              <a:t>Such person not eligible for threshold exemption and /or compounding scheme.</a:t>
            </a:r>
          </a:p>
          <a:p>
            <a:pPr lvl="1">
              <a:buFont typeface="Arial" pitchFamily="34" charset="0"/>
              <a:buChar char="•"/>
            </a:pPr>
            <a:endParaRPr lang="en-US" sz="2600" dirty="0" smtClean="0">
              <a:latin typeface="Cambria" pitchFamily="18" charset="0"/>
            </a:endParaRPr>
          </a:p>
          <a:p>
            <a:pPr lvl="0">
              <a:buNone/>
            </a:pPr>
            <a:r>
              <a:rPr lang="en-US" sz="2600" dirty="0" smtClean="0">
                <a:latin typeface="Cambria" pitchFamily="18" charset="0"/>
              </a:rPr>
              <a:t>Migration of existing Registered person</a:t>
            </a:r>
            <a:endParaRPr lang="en-US" sz="2600" dirty="0" smtClean="0"/>
          </a:p>
          <a:p>
            <a:pPr lvl="1">
              <a:buFont typeface="Arial" pitchFamily="34" charset="0"/>
              <a:buChar char="•"/>
            </a:pPr>
            <a:r>
              <a:rPr lang="en-US" sz="2600" dirty="0" smtClean="0">
                <a:latin typeface="Cambria" pitchFamily="18" charset="0"/>
              </a:rPr>
              <a:t>All existing registered persons, under any of the tax statute being subsumed in GST, would be registered voluntary basis. </a:t>
            </a:r>
          </a:p>
          <a:p>
            <a:pPr lvl="1">
              <a:buFont typeface="Arial" pitchFamily="34" charset="0"/>
              <a:buChar char="•"/>
            </a:pPr>
            <a:r>
              <a:rPr lang="en-US" sz="2600" dirty="0" smtClean="0">
                <a:latin typeface="Cambria" pitchFamily="18" charset="0"/>
              </a:rPr>
              <a:t>Registered dealers below GST threshold amount will have option to remain in GST chain. </a:t>
            </a:r>
          </a:p>
          <a:p>
            <a:pPr>
              <a:buFont typeface="Wingdings" pitchFamily="2" charset="2"/>
              <a:buChar char="Ø"/>
            </a:pPr>
            <a:endParaRPr lang="en-US" sz="2000" dirty="0" smtClean="0">
              <a:latin typeface="Cambria" pitchFamily="18" charset="0"/>
            </a:endParaRPr>
          </a:p>
          <a:p>
            <a:pPr>
              <a:buNone/>
            </a:pPr>
            <a:endParaRPr lang="en-US" sz="2000" i="1" u="sng" dirty="0">
              <a:latin typeface="Cambria"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Discussion on Registration Draft Report.</a:t>
            </a:r>
            <a:r>
              <a:rPr lang="en-US" dirty="0" smtClean="0">
                <a:latin typeface="Cambria" pitchFamily="18" charset="0"/>
              </a:rPr>
              <a:t/>
            </a:r>
            <a:br>
              <a:rPr lang="en-US" dirty="0" smtClean="0">
                <a:latin typeface="Cambria" pitchFamily="18" charset="0"/>
              </a:rPr>
            </a:br>
            <a:endParaRPr lang="en-US" dirty="0"/>
          </a:p>
        </p:txBody>
      </p:sp>
      <p:sp>
        <p:nvSpPr>
          <p:cNvPr id="3" name="Content Placeholder 2"/>
          <p:cNvSpPr>
            <a:spLocks noGrp="1"/>
          </p:cNvSpPr>
          <p:nvPr>
            <p:ph sz="quarter" idx="1"/>
          </p:nvPr>
        </p:nvSpPr>
        <p:spPr>
          <a:xfrm>
            <a:off x="304800" y="1371600"/>
            <a:ext cx="8382000" cy="51023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fontScale="85000" lnSpcReduction="20000"/>
          </a:bodyPr>
          <a:lstStyle/>
          <a:p>
            <a:pPr lvl="0">
              <a:buNone/>
            </a:pPr>
            <a:r>
              <a:rPr lang="en-US" sz="3600" dirty="0" smtClean="0">
                <a:latin typeface="Cambria" pitchFamily="18" charset="0"/>
              </a:rPr>
              <a:t>Enforcement case</a:t>
            </a:r>
            <a:endParaRPr lang="en-US" sz="3600" dirty="0" smtClean="0"/>
          </a:p>
          <a:p>
            <a:pPr lvl="1"/>
            <a:r>
              <a:rPr lang="en-US" sz="2800" dirty="0" smtClean="0">
                <a:latin typeface="Cambria" pitchFamily="18" charset="0"/>
              </a:rPr>
              <a:t>Tax Authorities may grant </a:t>
            </a:r>
            <a:r>
              <a:rPr lang="en-US" sz="2800" dirty="0" err="1" smtClean="0">
                <a:latin typeface="Cambria" pitchFamily="18" charset="0"/>
              </a:rPr>
              <a:t>suo</a:t>
            </a:r>
            <a:r>
              <a:rPr lang="en-US" sz="2800" dirty="0" smtClean="0">
                <a:latin typeface="Cambria" pitchFamily="18" charset="0"/>
              </a:rPr>
              <a:t> motto registration</a:t>
            </a:r>
          </a:p>
          <a:p>
            <a:pPr lvl="0">
              <a:buNone/>
            </a:pPr>
            <a:r>
              <a:rPr lang="en-US" sz="3600" dirty="0" smtClean="0">
                <a:latin typeface="Cambria" pitchFamily="18" charset="0"/>
              </a:rPr>
              <a:t>Casual Dealer</a:t>
            </a:r>
          </a:p>
          <a:p>
            <a:pPr lvl="1"/>
            <a:r>
              <a:rPr lang="en-US" sz="2800" dirty="0" smtClean="0">
                <a:latin typeface="Cambria" pitchFamily="18" charset="0"/>
              </a:rPr>
              <a:t>Casual dealer  for conducting a business for limited period in a state </a:t>
            </a:r>
          </a:p>
          <a:p>
            <a:pPr lvl="0">
              <a:buNone/>
            </a:pPr>
            <a:r>
              <a:rPr lang="en-US" sz="3600" dirty="0" smtClean="0">
                <a:latin typeface="Cambria" pitchFamily="18" charset="0"/>
              </a:rPr>
              <a:t>Non Resident Supplier</a:t>
            </a:r>
          </a:p>
          <a:p>
            <a:pPr lvl="1"/>
            <a:r>
              <a:rPr lang="en-US" sz="2800" dirty="0" smtClean="0">
                <a:latin typeface="Cambria" pitchFamily="18" charset="0"/>
              </a:rPr>
              <a:t>A person who in the course of business makes an intra state supply of goods or services or both but is not the resident in the state in which he has applied for registration </a:t>
            </a:r>
            <a:endParaRPr lang="en-US" sz="2800" dirty="0" smtClean="0"/>
          </a:p>
          <a:p>
            <a:pPr lvl="0">
              <a:buNone/>
            </a:pPr>
            <a:r>
              <a:rPr lang="en-US" sz="3600" dirty="0" smtClean="0">
                <a:latin typeface="Cambria" pitchFamily="18" charset="0"/>
              </a:rPr>
              <a:t>UN Bodies</a:t>
            </a:r>
          </a:p>
          <a:p>
            <a:pPr lvl="1"/>
            <a:r>
              <a:rPr lang="en-US" sz="2800" dirty="0" smtClean="0">
                <a:latin typeface="Cambria" pitchFamily="18" charset="0"/>
              </a:rPr>
              <a:t>UN bodies seeking to claim refund of tax would required to obtain unique ID from GST Portal.</a:t>
            </a:r>
            <a:endParaRPr lang="en-US" sz="2800" dirty="0" smtClean="0"/>
          </a:p>
          <a:p>
            <a:pPr lvl="1"/>
            <a:endParaRPr lang="en-US" sz="2800" dirty="0" smtClean="0"/>
          </a:p>
          <a:p>
            <a:pPr>
              <a:buFont typeface="Wingdings" pitchFamily="2" charset="2"/>
              <a:buChar char="Ø"/>
            </a:pPr>
            <a:endParaRPr lang="en-US" sz="2000" dirty="0" smtClean="0">
              <a:latin typeface="Cambria" pitchFamily="18" charset="0"/>
            </a:endParaRPr>
          </a:p>
          <a:p>
            <a:pPr>
              <a:buNone/>
            </a:pPr>
            <a:endParaRPr lang="en-US" sz="2000" i="1" u="sng" dirty="0">
              <a:latin typeface="Cambr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sz="quarter" idx="1"/>
          </p:nvPr>
        </p:nvPicPr>
        <p:blipFill>
          <a:blip r:embed="rId2" cstate="print">
            <a:lum contrast="10000"/>
          </a:blip>
          <a:srcRect r="34066"/>
          <a:stretch>
            <a:fillRect/>
          </a:stretch>
        </p:blipFill>
        <p:spPr bwMode="auto">
          <a:xfrm>
            <a:off x="228600" y="1524000"/>
            <a:ext cx="4572000" cy="4495800"/>
          </a:xfrm>
          <a:prstGeom prst="rect">
            <a:avLst/>
          </a:prstGeom>
          <a:noFill/>
          <a:ln w="9525">
            <a:noFill/>
            <a:miter lim="800000"/>
            <a:headEnd/>
            <a:tailEnd/>
          </a:ln>
          <a:effectLst/>
        </p:spPr>
      </p:pic>
      <p:sp>
        <p:nvSpPr>
          <p:cNvPr id="5" name="TextBox 4"/>
          <p:cNvSpPr txBox="1"/>
          <p:nvPr/>
        </p:nvSpPr>
        <p:spPr>
          <a:xfrm>
            <a:off x="5334000" y="2133600"/>
            <a:ext cx="3124200" cy="2862322"/>
          </a:xfrm>
          <a:prstGeom prst="rect">
            <a:avLst/>
          </a:prstGeom>
          <a:noFill/>
        </p:spPr>
        <p:txBody>
          <a:bodyPr wrap="square" rtlCol="0">
            <a:spAutoFit/>
          </a:bodyPr>
          <a:lstStyle/>
          <a:p>
            <a:r>
              <a:rPr lang="en-US" sz="6000" b="1" dirty="0" smtClean="0">
                <a:solidFill>
                  <a:srgbClr val="C00000"/>
                </a:solidFill>
                <a:latin typeface="Aharoni" pitchFamily="2" charset="-79"/>
                <a:cs typeface="Aharoni" pitchFamily="2" charset="-79"/>
              </a:rPr>
              <a:t>Are you ready for GST</a:t>
            </a:r>
            <a:endParaRPr lang="en-US" sz="6000" b="1" dirty="0">
              <a:solidFill>
                <a:srgbClr val="C0000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Discussion on Registration Draft Report.</a:t>
            </a:r>
            <a:r>
              <a:rPr lang="en-US" dirty="0" smtClean="0">
                <a:latin typeface="Cambria" pitchFamily="18" charset="0"/>
              </a:rPr>
              <a:t/>
            </a:r>
            <a:br>
              <a:rPr lang="en-US" dirty="0" smtClean="0">
                <a:latin typeface="Cambria" pitchFamily="18" charset="0"/>
              </a:rPr>
            </a:br>
            <a:endParaRPr lang="en-US" dirty="0"/>
          </a:p>
        </p:txBody>
      </p:sp>
      <p:sp>
        <p:nvSpPr>
          <p:cNvPr id="3" name="Content Placeholder 2"/>
          <p:cNvSpPr>
            <a:spLocks noGrp="1"/>
          </p:cNvSpPr>
          <p:nvPr>
            <p:ph sz="quarter" idx="1"/>
          </p:nvPr>
        </p:nvSpPr>
        <p:spPr>
          <a:xfrm>
            <a:off x="304800" y="1371600"/>
            <a:ext cx="8382000" cy="51023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lvl="0">
              <a:buNone/>
            </a:pPr>
            <a:r>
              <a:rPr lang="en-US" sz="2800" dirty="0" smtClean="0">
                <a:latin typeface="Cambria" pitchFamily="18" charset="0"/>
              </a:rPr>
              <a:t>Government Authorities/ PSU</a:t>
            </a:r>
            <a:endParaRPr lang="en-US" sz="2800" dirty="0" smtClean="0"/>
          </a:p>
          <a:p>
            <a:pPr lvl="1" algn="just"/>
            <a:r>
              <a:rPr lang="en-US" sz="2400" dirty="0" smtClean="0">
                <a:latin typeface="Cambria" pitchFamily="18" charset="0"/>
              </a:rPr>
              <a:t> unique Identification number (ID) for the respective state authorities not making outward supplies  (thus not liable to obtain GST registration) but for making inter state purchase. </a:t>
            </a:r>
          </a:p>
          <a:p>
            <a:pPr lvl="0">
              <a:buNone/>
            </a:pPr>
            <a:r>
              <a:rPr lang="en-US" sz="2800" dirty="0" smtClean="0">
                <a:latin typeface="Cambria" pitchFamily="18" charset="0"/>
              </a:rPr>
              <a:t>Input Service Distributor</a:t>
            </a:r>
            <a:endParaRPr lang="en-US" sz="2800" dirty="0" smtClean="0"/>
          </a:p>
          <a:p>
            <a:pPr lvl="1"/>
            <a:r>
              <a:rPr lang="en-US" sz="2400" dirty="0" smtClean="0">
                <a:latin typeface="Cambria" pitchFamily="18" charset="0"/>
              </a:rPr>
              <a:t>Current model of Input Service Distributor (ISD) is also expected to continue </a:t>
            </a:r>
            <a:endParaRPr lang="en-US" sz="2400" dirty="0" smtClean="0"/>
          </a:p>
          <a:p>
            <a:pPr lvl="1"/>
            <a:endParaRPr lang="en-US" sz="2800" dirty="0" smtClean="0"/>
          </a:p>
          <a:p>
            <a:pPr>
              <a:buFont typeface="Wingdings" pitchFamily="2" charset="2"/>
              <a:buChar char="Ø"/>
            </a:pPr>
            <a:endParaRPr lang="en-US" sz="2000" dirty="0" smtClean="0">
              <a:latin typeface="Cambria" pitchFamily="18" charset="0"/>
            </a:endParaRPr>
          </a:p>
          <a:p>
            <a:pPr>
              <a:buNone/>
            </a:pPr>
            <a:endParaRPr lang="en-US" sz="2000" i="1" u="sng" dirty="0">
              <a:latin typeface="Cambria"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 </a:t>
            </a:r>
            <a:endParaRPr lang="en-US" sz="2000" dirty="0"/>
          </a:p>
        </p:txBody>
      </p:sp>
      <p:sp>
        <p:nvSpPr>
          <p:cNvPr id="3" name="Content Placeholder 2"/>
          <p:cNvSpPr>
            <a:spLocks noGrp="1"/>
          </p:cNvSpPr>
          <p:nvPr>
            <p:ph sz="quarter" idx="1"/>
          </p:nvPr>
        </p:nvSpPr>
        <p:spPr>
          <a:xfrm>
            <a:off x="457200" y="1371600"/>
            <a:ext cx="7467600" cy="5102352"/>
          </a:xfrm>
          <a:ln>
            <a:noFill/>
          </a:ln>
          <a:effectLst>
            <a:glow rad="1397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Font typeface="Wingdings" pitchFamily="2" charset="2"/>
              <a:buChar char="Ø"/>
            </a:pPr>
            <a:r>
              <a:rPr lang="en-US" sz="2800" dirty="0" smtClean="0">
                <a:latin typeface="Cambria" pitchFamily="18" charset="0"/>
              </a:rPr>
              <a:t>State-wise registration</a:t>
            </a:r>
          </a:p>
          <a:p>
            <a:pPr>
              <a:buNone/>
            </a:pPr>
            <a:r>
              <a:rPr lang="en-US" sz="2800" dirty="0" smtClean="0">
                <a:latin typeface="Cambria" pitchFamily="18" charset="0"/>
              </a:rPr>
              <a:t>	</a:t>
            </a:r>
            <a:r>
              <a:rPr lang="en-US" dirty="0" smtClean="0">
                <a:latin typeface="Cambria" pitchFamily="18" charset="0"/>
              </a:rPr>
              <a:t>For each state – separate registration even in case of single legal entity.</a:t>
            </a:r>
          </a:p>
          <a:p>
            <a:pPr>
              <a:buFont typeface="Wingdings" pitchFamily="2" charset="2"/>
              <a:buChar char="Ø"/>
            </a:pPr>
            <a:r>
              <a:rPr lang="en-US" sz="2800" dirty="0" smtClean="0">
                <a:latin typeface="Cambria" pitchFamily="18" charset="0"/>
              </a:rPr>
              <a:t>PAN based Registration </a:t>
            </a:r>
            <a:endParaRPr lang="en-US" sz="3200" dirty="0" smtClean="0">
              <a:latin typeface="Cambria" pitchFamily="18" charset="0"/>
            </a:endParaRPr>
          </a:p>
          <a:p>
            <a:pPr>
              <a:buNone/>
            </a:pPr>
            <a:r>
              <a:rPr lang="en-US" dirty="0" smtClean="0"/>
              <a:t>  </a:t>
            </a:r>
            <a:r>
              <a:rPr lang="en-US" dirty="0" smtClean="0">
                <a:latin typeface="Cambria" pitchFamily="18" charset="0"/>
              </a:rPr>
              <a:t> TIN would be a PAN based, 15 digits,   alphanumeric number in the following manner        </a:t>
            </a:r>
            <a:endParaRPr lang="en-US" dirty="0">
              <a:latin typeface="Cambria" pitchFamily="18" charset="0"/>
            </a:endParaRPr>
          </a:p>
        </p:txBody>
      </p:sp>
      <p:graphicFrame>
        <p:nvGraphicFramePr>
          <p:cNvPr id="6" name="Table 5"/>
          <p:cNvGraphicFramePr>
            <a:graphicFrameLocks noGrp="1"/>
          </p:cNvGraphicFramePr>
          <p:nvPr/>
        </p:nvGraphicFramePr>
        <p:xfrm>
          <a:off x="685800" y="4191000"/>
          <a:ext cx="7620000" cy="1600200"/>
        </p:xfrm>
        <a:graphic>
          <a:graphicData uri="http://schemas.openxmlformats.org/drawingml/2006/table">
            <a:tbl>
              <a:tblPr firstRow="1" bandRow="1">
                <a:tableStyleId>{5C22544A-7EE6-4342-B048-85BDC9FD1C3A}</a:tableStyleId>
              </a:tblPr>
              <a:tblGrid>
                <a:gridCol w="1193494"/>
                <a:gridCol w="2616506"/>
                <a:gridCol w="1238250"/>
                <a:gridCol w="1428750"/>
                <a:gridCol w="1143000"/>
              </a:tblGrid>
              <a:tr h="1046576">
                <a:tc>
                  <a:txBody>
                    <a:bodyPr/>
                    <a:lstStyle/>
                    <a:p>
                      <a:pPr algn="ctr"/>
                      <a:r>
                        <a:rPr lang="en-US" sz="2000" dirty="0" smtClean="0">
                          <a:latin typeface="Cambria" pitchFamily="18" charset="0"/>
                        </a:rPr>
                        <a:t>State Code</a:t>
                      </a:r>
                      <a:endParaRPr lang="en-US" sz="2000" dirty="0">
                        <a:latin typeface="Cambria" pitchFamily="18" charset="0"/>
                      </a:endParaRPr>
                    </a:p>
                  </a:txBody>
                  <a:tcPr anchor="ctr"/>
                </a:tc>
                <a:tc>
                  <a:txBody>
                    <a:bodyPr/>
                    <a:lstStyle/>
                    <a:p>
                      <a:pPr algn="ctr"/>
                      <a:r>
                        <a:rPr lang="en-US" sz="2000" dirty="0" smtClean="0">
                          <a:latin typeface="Cambria" pitchFamily="18" charset="0"/>
                        </a:rPr>
                        <a:t>PAN</a:t>
                      </a:r>
                      <a:endParaRPr lang="en-US" sz="2000" dirty="0">
                        <a:latin typeface="Cambria" pitchFamily="18" charset="0"/>
                      </a:endParaRPr>
                    </a:p>
                  </a:txBody>
                  <a:tcPr anchor="ctr"/>
                </a:tc>
                <a:tc>
                  <a:txBody>
                    <a:bodyPr/>
                    <a:lstStyle/>
                    <a:p>
                      <a:r>
                        <a:rPr lang="en-US" sz="2000" dirty="0" smtClean="0">
                          <a:latin typeface="Cambria" pitchFamily="18" charset="0"/>
                        </a:rPr>
                        <a:t>Entity Code</a:t>
                      </a:r>
                      <a:endParaRPr lang="en-US" sz="2000" dirty="0">
                        <a:latin typeface="Cambria" pitchFamily="18" charset="0"/>
                      </a:endParaRPr>
                    </a:p>
                  </a:txBody>
                  <a:tcPr anchor="ctr"/>
                </a:tc>
                <a:tc>
                  <a:txBody>
                    <a:bodyPr/>
                    <a:lstStyle/>
                    <a:p>
                      <a:r>
                        <a:rPr lang="en-US" sz="2000" dirty="0" smtClean="0">
                          <a:latin typeface="Cambria" pitchFamily="18" charset="0"/>
                        </a:rPr>
                        <a:t>BLANK</a:t>
                      </a:r>
                      <a:endParaRPr lang="en-US" sz="2000" dirty="0">
                        <a:latin typeface="Cambria" pitchFamily="18" charset="0"/>
                      </a:endParaRPr>
                    </a:p>
                  </a:txBody>
                  <a:tcPr anchor="ctr"/>
                </a:tc>
                <a:tc>
                  <a:txBody>
                    <a:bodyPr/>
                    <a:lstStyle/>
                    <a:p>
                      <a:r>
                        <a:rPr lang="en-US" sz="2000" dirty="0" smtClean="0">
                          <a:latin typeface="Cambria" pitchFamily="18" charset="0"/>
                        </a:rPr>
                        <a:t>Check Digit</a:t>
                      </a:r>
                      <a:endParaRPr lang="en-US" sz="2000" dirty="0">
                        <a:latin typeface="Cambria" pitchFamily="18" charset="0"/>
                      </a:endParaRPr>
                    </a:p>
                  </a:txBody>
                  <a:tcPr anchor="ctr"/>
                </a:tc>
              </a:tr>
              <a:tr h="553624">
                <a:tc>
                  <a:txBody>
                    <a:bodyPr/>
                    <a:lstStyle/>
                    <a:p>
                      <a:r>
                        <a:rPr lang="en-US" dirty="0" smtClean="0"/>
                        <a:t>1      2</a:t>
                      </a:r>
                      <a:endParaRPr lang="en-US" dirty="0"/>
                    </a:p>
                  </a:txBody>
                  <a:tcPr anchor="ctr"/>
                </a:tc>
                <a:tc>
                  <a:txBody>
                    <a:bodyPr/>
                    <a:lstStyle/>
                    <a:p>
                      <a:r>
                        <a:rPr lang="en-US" dirty="0" smtClean="0"/>
                        <a:t>3 4 5 6 7 8 9 10 11 12</a:t>
                      </a:r>
                      <a:endParaRPr lang="en-US" dirty="0"/>
                    </a:p>
                  </a:txBody>
                  <a:tcPr anchor="ctr"/>
                </a:tc>
                <a:tc>
                  <a:txBody>
                    <a:bodyPr/>
                    <a:lstStyle/>
                    <a:p>
                      <a:r>
                        <a:rPr lang="en-US" dirty="0" smtClean="0"/>
                        <a:t>13</a:t>
                      </a:r>
                      <a:endParaRPr lang="en-US" dirty="0"/>
                    </a:p>
                  </a:txBody>
                  <a:tcPr anchor="ctr"/>
                </a:tc>
                <a:tc>
                  <a:txBody>
                    <a:bodyPr/>
                    <a:lstStyle/>
                    <a:p>
                      <a:r>
                        <a:rPr lang="en-US" dirty="0" smtClean="0"/>
                        <a:t>14</a:t>
                      </a:r>
                      <a:endParaRPr lang="en-US" dirty="0"/>
                    </a:p>
                  </a:txBody>
                  <a:tcPr anchor="ctr"/>
                </a:tc>
                <a:tc>
                  <a:txBody>
                    <a:bodyPr/>
                    <a:lstStyle/>
                    <a:p>
                      <a:r>
                        <a:rPr lang="en-US" dirty="0" smtClean="0"/>
                        <a:t>15</a:t>
                      </a:r>
                      <a:endParaRPr lang="en-US" dirty="0"/>
                    </a:p>
                  </a:txBody>
                  <a:tcPr anchor="ct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a:t>
            </a:r>
            <a:endParaRPr lang="en-US"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467600" cy="609600"/>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3100" b="1" dirty="0" smtClean="0">
                <a:latin typeface="Cambria" pitchFamily="18" charset="0"/>
              </a:rPr>
              <a:t>Discussion on Registration Draft Report </a:t>
            </a:r>
            <a:endParaRPr lang="en-US" dirty="0"/>
          </a:p>
        </p:txBody>
      </p:sp>
      <p:sp>
        <p:nvSpPr>
          <p:cNvPr id="3" name="Content Placeholder 2"/>
          <p:cNvSpPr>
            <a:spLocks noGrp="1"/>
          </p:cNvSpPr>
          <p:nvPr>
            <p:ph sz="quarter" idx="1"/>
          </p:nvPr>
        </p:nvSpPr>
        <p:spPr>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a:buNone/>
            </a:pPr>
            <a:r>
              <a:rPr lang="en-US" sz="3200" dirty="0" smtClean="0">
                <a:latin typeface="Cambria" pitchFamily="18" charset="0"/>
              </a:rPr>
              <a:t> </a:t>
            </a:r>
          </a:p>
          <a:p>
            <a:pPr>
              <a:buNone/>
            </a:pPr>
            <a:r>
              <a:rPr lang="en-US" sz="2800" i="1" u="sng" dirty="0" smtClean="0">
                <a:latin typeface="Cambria" pitchFamily="18" charset="0"/>
              </a:rPr>
              <a:t>Registration application must be filled within 30 days from the date of the dealer’s liability for obtaining such registration.</a:t>
            </a:r>
            <a:endParaRPr lang="en-US" sz="2800" i="1" u="sn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 </a:t>
            </a:r>
            <a:endParaRPr lang="en-US" sz="2000" dirty="0"/>
          </a:p>
        </p:txBody>
      </p:sp>
      <p:sp>
        <p:nvSpPr>
          <p:cNvPr id="3" name="Content Placeholder 2"/>
          <p:cNvSpPr>
            <a:spLocks noGrp="1"/>
          </p:cNvSpPr>
          <p:nvPr>
            <p:ph sz="quarter" idx="1"/>
          </p:nvPr>
        </p:nvSpPr>
        <p:spPr>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Font typeface="Wingdings" pitchFamily="2" charset="2"/>
              <a:buChar char="Ø"/>
            </a:pPr>
            <a:r>
              <a:rPr lang="en-US" sz="3600" dirty="0" smtClean="0">
                <a:latin typeface="Cambria" pitchFamily="18" charset="0"/>
              </a:rPr>
              <a:t>Procedure</a:t>
            </a:r>
            <a:endParaRPr lang="en-US" sz="4400" dirty="0" smtClean="0">
              <a:latin typeface="Cambria" pitchFamily="18" charset="0"/>
            </a:endParaRPr>
          </a:p>
          <a:p>
            <a:pPr>
              <a:buNone/>
            </a:pPr>
            <a:endParaRPr lang="en-US" dirty="0"/>
          </a:p>
        </p:txBody>
      </p:sp>
      <p:graphicFrame>
        <p:nvGraphicFramePr>
          <p:cNvPr id="4" name="Diagram 3"/>
          <p:cNvGraphicFramePr/>
          <p:nvPr/>
        </p:nvGraphicFramePr>
        <p:xfrm>
          <a:off x="1524000" y="2362200"/>
          <a:ext cx="6096000" cy="309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 </a:t>
            </a:r>
            <a:endParaRPr lang="en-US" sz="2000" dirty="0"/>
          </a:p>
        </p:txBody>
      </p:sp>
      <p:graphicFrame>
        <p:nvGraphicFramePr>
          <p:cNvPr id="4" name="Content Placeholder 3"/>
          <p:cNvGraphicFramePr>
            <a:graphicFrameLocks noGrp="1"/>
          </p:cNvGraphicFramePr>
          <p:nvPr>
            <p:ph sz="quarter" idx="1"/>
          </p:nvPr>
        </p:nvGraphicFramePr>
        <p:xfrm>
          <a:off x="533400" y="1600200"/>
          <a:ext cx="7543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 </a:t>
            </a:r>
            <a:r>
              <a:rPr lang="en-US" sz="2000" b="1" dirty="0" smtClean="0">
                <a:latin typeface="Cambria" pitchFamily="18" charset="0"/>
              </a:rPr>
              <a:t>(CONT.)</a:t>
            </a:r>
            <a:endParaRPr lang="en-US" sz="2000"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a:t>
            </a:r>
            <a:endParaRPr lang="en-US" sz="2000"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a:t>
            </a:r>
            <a:endParaRPr lang="en-US" sz="2000"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a:t>
            </a:r>
            <a:endParaRPr lang="en-US" sz="2000" dirty="0"/>
          </a:p>
        </p:txBody>
      </p:sp>
      <p:graphicFrame>
        <p:nvGraphicFramePr>
          <p:cNvPr id="6" name="Content Placeholder 5"/>
          <p:cNvGraphicFramePr>
            <a:graphicFrameLocks noGrp="1"/>
          </p:cNvGraphicFramePr>
          <p:nvPr>
            <p:ph sz="quarter" idx="1"/>
          </p:nvPr>
        </p:nvGraphicFramePr>
        <p:xfrm>
          <a:off x="457200" y="1524000"/>
          <a:ext cx="7696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411162"/>
            <a:ext cx="7467600" cy="579438"/>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b="1" dirty="0" smtClean="0">
                <a:latin typeface="Cambria" pitchFamily="18" charset="0"/>
              </a:rPr>
              <a:t>Topics To be discussed in this </a:t>
            </a:r>
            <a:r>
              <a:rPr lang="en-US" sz="2800" b="1" dirty="0" smtClean="0">
                <a:latin typeface="Cambria" pitchFamily="18" charset="0"/>
              </a:rPr>
              <a:t>session</a:t>
            </a:r>
            <a:endParaRPr lang="en-US" sz="2800" b="1" dirty="0">
              <a:latin typeface="Cambria" pitchFamily="18" charset="0"/>
            </a:endParaRPr>
          </a:p>
        </p:txBody>
      </p:sp>
      <p:sp>
        <p:nvSpPr>
          <p:cNvPr id="5" name="Text Placeholder 4"/>
          <p:cNvSpPr>
            <a:spLocks noGrp="1"/>
          </p:cNvSpPr>
          <p:nvPr>
            <p:ph sz="quarter" idx="1"/>
          </p:nvPr>
        </p:nvSpPr>
        <p:spPr>
          <a:xfrm>
            <a:off x="762000" y="1371600"/>
            <a:ext cx="7315200" cy="4873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marL="342900" indent="-342900">
              <a:buAutoNum type="arabicPeriod"/>
            </a:pPr>
            <a:r>
              <a:rPr lang="en-US" sz="2400" dirty="0" smtClean="0">
                <a:latin typeface="Cambria" pitchFamily="18" charset="0"/>
              </a:rPr>
              <a:t>Current Regime and its drawback</a:t>
            </a:r>
          </a:p>
          <a:p>
            <a:pPr marL="342900" indent="-342900">
              <a:buAutoNum type="arabicPeriod"/>
            </a:pPr>
            <a:r>
              <a:rPr lang="en-US" sz="2400" dirty="0" smtClean="0">
                <a:latin typeface="Cambria" pitchFamily="18" charset="0"/>
              </a:rPr>
              <a:t>10 Important characteristics of GST proposed</a:t>
            </a:r>
          </a:p>
          <a:p>
            <a:pPr marL="342900" indent="-342900">
              <a:buAutoNum type="arabicPeriod"/>
            </a:pPr>
            <a:r>
              <a:rPr lang="en-US" dirty="0" smtClean="0">
                <a:latin typeface="Cambria" pitchFamily="18" charset="0"/>
              </a:rPr>
              <a:t>Present Tax Structure In India</a:t>
            </a:r>
          </a:p>
          <a:p>
            <a:pPr marL="342900" indent="-342900">
              <a:buAutoNum type="arabicPeriod"/>
            </a:pPr>
            <a:r>
              <a:rPr lang="en-US" sz="2400" dirty="0" smtClean="0">
                <a:latin typeface="Cambria" pitchFamily="18" charset="0"/>
              </a:rPr>
              <a:t>Proposed Tax structure in India.</a:t>
            </a:r>
          </a:p>
          <a:p>
            <a:pPr marL="342900" indent="-342900">
              <a:buAutoNum type="arabicPeriod"/>
            </a:pPr>
            <a:r>
              <a:rPr lang="en-US" dirty="0" smtClean="0">
                <a:latin typeface="Cambria" pitchFamily="18" charset="0"/>
              </a:rPr>
              <a:t>Discussion on Registration Draft Report.</a:t>
            </a:r>
          </a:p>
          <a:p>
            <a:pPr marL="342900" indent="-342900">
              <a:buAutoNum type="arabicPeriod"/>
            </a:pPr>
            <a:r>
              <a:rPr lang="en-US" sz="2400" dirty="0" smtClean="0">
                <a:latin typeface="Cambria" pitchFamily="18" charset="0"/>
              </a:rPr>
              <a:t>Discussion On Return Draft Report</a:t>
            </a:r>
          </a:p>
          <a:p>
            <a:pPr marL="342900" indent="-342900">
              <a:buAutoNum type="arabicPeriod"/>
            </a:pPr>
            <a:r>
              <a:rPr lang="en-US" dirty="0" smtClean="0">
                <a:latin typeface="Cambria" pitchFamily="18" charset="0"/>
              </a:rPr>
              <a:t>Discussion On payment draft Report.</a:t>
            </a:r>
          </a:p>
          <a:p>
            <a:pPr marL="342900" indent="-342900">
              <a:buAutoNum type="arabicPeriod"/>
            </a:pPr>
            <a:r>
              <a:rPr lang="en-US" sz="2400" dirty="0" smtClean="0">
                <a:latin typeface="Cambria" pitchFamily="18" charset="0"/>
              </a:rPr>
              <a:t>Discussion on Refund Draft Report.</a:t>
            </a:r>
          </a:p>
          <a:p>
            <a:pPr marL="342900" indent="-342900">
              <a:buAutoNum type="arabicPeriod"/>
            </a:pPr>
            <a:r>
              <a:rPr lang="en-US" dirty="0" smtClean="0">
                <a:latin typeface="Cambria" pitchFamily="18" charset="0"/>
              </a:rPr>
              <a:t>Summary of Discussion.</a:t>
            </a:r>
          </a:p>
          <a:p>
            <a:pPr marL="342900" indent="-342900">
              <a:buAutoNum type="arabicPeriod"/>
            </a:pPr>
            <a:r>
              <a:rPr lang="en-US" dirty="0" smtClean="0">
                <a:latin typeface="Cambria" pitchFamily="18" charset="0"/>
              </a:rPr>
              <a:t>Model GST Act 2016</a:t>
            </a:r>
            <a:endParaRPr lang="en-US" dirty="0">
              <a:latin typeface="Cambria" pitchFamily="18" charset="0"/>
            </a:endParaRPr>
          </a:p>
        </p:txBody>
      </p:sp>
      <p:sp>
        <p:nvSpPr>
          <p:cNvPr id="6" name="Slide Number Placeholder 5"/>
          <p:cNvSpPr>
            <a:spLocks noGrp="1"/>
          </p:cNvSpPr>
          <p:nvPr>
            <p:ph type="sldNum" sz="quarter" idx="15"/>
          </p:nvPr>
        </p:nvSpPr>
        <p:spPr/>
        <p:txBody>
          <a:bodyPr/>
          <a:lstStyle/>
          <a:p>
            <a:fld id="{EBD4502B-C101-479B-B012-A59CDCF81AEE}"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a:t>
            </a:r>
            <a:endParaRPr lang="en-US" sz="2000" dirty="0"/>
          </a:p>
        </p:txBody>
      </p:sp>
      <p:sp>
        <p:nvSpPr>
          <p:cNvPr id="3" name="Content Placeholder 2"/>
          <p:cNvSpPr>
            <a:spLocks noGrp="1"/>
          </p:cNvSpPr>
          <p:nvPr>
            <p:ph sz="quarter" idx="1"/>
          </p:nvPr>
        </p:nvSpPr>
        <p:spPr>
          <a:xfrm>
            <a:off x="457200" y="1371600"/>
            <a:ext cx="7467600" cy="51023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3200" dirty="0" smtClean="0">
                <a:latin typeface="Cambria" pitchFamily="18" charset="0"/>
              </a:rPr>
              <a:t>Availment of Input Tax credit(ITC)</a:t>
            </a:r>
          </a:p>
          <a:p>
            <a:endParaRPr lang="en-US" dirty="0" smtClean="0"/>
          </a:p>
          <a:p>
            <a:pPr>
              <a:buNone/>
            </a:pPr>
            <a:r>
              <a:rPr lang="en-US" sz="3200" i="1" dirty="0" smtClean="0">
                <a:latin typeface="Cambria" pitchFamily="18" charset="0"/>
              </a:rPr>
              <a:t>   </a:t>
            </a:r>
            <a:r>
              <a:rPr lang="en-US" sz="3200" i="1" u="sng" dirty="0" smtClean="0">
                <a:latin typeface="Cambria" pitchFamily="18" charset="0"/>
              </a:rPr>
              <a:t>Registration Application filled within 30 days from prescribed period</a:t>
            </a:r>
          </a:p>
          <a:p>
            <a:pPr>
              <a:buNone/>
            </a:pPr>
            <a:r>
              <a:rPr lang="en-US" sz="3600" i="1" u="sng" dirty="0" smtClean="0">
                <a:latin typeface="Cambria" pitchFamily="18" charset="0"/>
              </a:rPr>
              <a:t>                            </a:t>
            </a:r>
          </a:p>
          <a:p>
            <a:pPr>
              <a:buNone/>
            </a:pPr>
            <a:endParaRPr lang="en-US" sz="1600" i="1" u="sng" dirty="0" smtClean="0">
              <a:latin typeface="Cambria" pitchFamily="18" charset="0"/>
            </a:endParaRPr>
          </a:p>
          <a:p>
            <a:pPr>
              <a:buNone/>
            </a:pPr>
            <a:r>
              <a:rPr lang="en-US" sz="3200" dirty="0" smtClean="0">
                <a:latin typeface="Cambria" pitchFamily="18" charset="0"/>
              </a:rPr>
              <a:t>   Taxpayer eligible for ITC on all purchases from date of application.</a:t>
            </a:r>
            <a:endParaRPr lang="en-US" sz="3200" dirty="0">
              <a:latin typeface="Cambria" pitchFamily="18" charset="0"/>
            </a:endParaRPr>
          </a:p>
        </p:txBody>
      </p:sp>
      <p:sp>
        <p:nvSpPr>
          <p:cNvPr id="4" name="Down Arrow 3"/>
          <p:cNvSpPr/>
          <p:nvPr/>
        </p:nvSpPr>
        <p:spPr>
          <a:xfrm>
            <a:off x="3581400" y="3505200"/>
            <a:ext cx="4572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a:t>
            </a:r>
            <a:endParaRPr lang="en-US" sz="2000" dirty="0"/>
          </a:p>
        </p:txBody>
      </p:sp>
      <p:sp>
        <p:nvSpPr>
          <p:cNvPr id="3" name="Content Placeholder 2"/>
          <p:cNvSpPr>
            <a:spLocks noGrp="1"/>
          </p:cNvSpPr>
          <p:nvPr>
            <p:ph sz="quarter" idx="1"/>
          </p:nvPr>
        </p:nvSpPr>
        <p:spPr>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3400" i="1" u="sng" dirty="0" smtClean="0">
                <a:latin typeface="Cambria" pitchFamily="18" charset="0"/>
              </a:rPr>
              <a:t>Registration Application NOT filled within 30 days from prescribed period           </a:t>
            </a:r>
          </a:p>
          <a:p>
            <a:endParaRPr lang="en-US" dirty="0" smtClean="0"/>
          </a:p>
          <a:p>
            <a:endParaRPr lang="en-US" dirty="0" smtClean="0"/>
          </a:p>
          <a:p>
            <a:endParaRPr lang="en-US" dirty="0" smtClean="0"/>
          </a:p>
          <a:p>
            <a:pPr>
              <a:buNone/>
            </a:pPr>
            <a:r>
              <a:rPr lang="en-US" sz="3200" dirty="0" smtClean="0">
                <a:latin typeface="Cambria" pitchFamily="18" charset="0"/>
              </a:rPr>
              <a:t>   Taxpayer NOT Eligible for ITC on purchases prior date of registration.</a:t>
            </a:r>
            <a:endParaRPr lang="en-US" sz="3200" dirty="0">
              <a:latin typeface="Cambria" pitchFamily="18" charset="0"/>
            </a:endParaRPr>
          </a:p>
        </p:txBody>
      </p:sp>
      <p:sp>
        <p:nvSpPr>
          <p:cNvPr id="4" name="Down Arrow 3"/>
          <p:cNvSpPr/>
          <p:nvPr/>
        </p:nvSpPr>
        <p:spPr>
          <a:xfrm>
            <a:off x="3581400" y="2971800"/>
            <a:ext cx="6096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a:t>
            </a:r>
            <a:endParaRPr lang="en-US" sz="2000"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Registration Draft Report</a:t>
            </a:r>
            <a:endParaRPr lang="en-US" sz="2000" dirty="0"/>
          </a:p>
        </p:txBody>
      </p:sp>
      <p:sp>
        <p:nvSpPr>
          <p:cNvPr id="5" name="Content Placeholder 4"/>
          <p:cNvSpPr>
            <a:spLocks noGrp="1"/>
          </p:cNvSpPr>
          <p:nvPr>
            <p:ph sz="quarter" idx="1"/>
          </p:nvPr>
        </p:nvSpPr>
        <p:spPr/>
        <p:txBody>
          <a:bodyPr/>
          <a:lstStyle/>
          <a:p>
            <a:r>
              <a:rPr lang="en-US" dirty="0" smtClean="0"/>
              <a:t>Facilitation Center and Tax Return Preparer Scheme (TRP) – Available.</a:t>
            </a:r>
          </a:p>
          <a:p>
            <a:endParaRPr lang="en-US" dirty="0" smtClean="0"/>
          </a:p>
          <a:p>
            <a:pPr>
              <a:buNone/>
            </a:pPr>
            <a:r>
              <a:rPr lang="en-US" sz="2800" dirty="0" smtClean="0">
                <a:effectLst>
                  <a:outerShdw blurRad="38100" dist="38100" dir="2700000" algn="tl">
                    <a:srgbClr val="000000">
                      <a:alpha val="43137"/>
                    </a:srgbClr>
                  </a:outerShdw>
                </a:effectLst>
              </a:rPr>
              <a:t>Return</a:t>
            </a:r>
          </a:p>
          <a:p>
            <a:pPr>
              <a:buNone/>
            </a:pPr>
            <a:r>
              <a:rPr lang="en-US" dirty="0" smtClean="0">
                <a:effectLst>
                  <a:outerShdw blurRad="38100" dist="38100" dir="2700000" algn="tl">
                    <a:srgbClr val="000000">
                      <a:alpha val="43137"/>
                    </a:srgbClr>
                  </a:outerShdw>
                </a:effectLst>
              </a:rPr>
              <a:t>	GST is a self–assessed destination based taxation system,</a:t>
            </a:r>
            <a:endParaRPr lang="en-US" sz="2000" dirty="0" smtClean="0">
              <a:effectLst>
                <a:outerShdw blurRad="38100" dist="38100" dir="2700000" algn="tl">
                  <a:srgbClr val="000000">
                    <a:alpha val="43137"/>
                  </a:srgbClr>
                </a:outerShdw>
              </a:effectLst>
            </a:endParaRPr>
          </a:p>
          <a:p>
            <a:pPr>
              <a:buNone/>
            </a:pPr>
            <a:r>
              <a:rPr lang="en-US" dirty="0" smtClean="0"/>
              <a:t>	Submission and processing of return is an imp link between taxpayer and tax administration.</a:t>
            </a:r>
          </a:p>
          <a:p>
            <a:pPr>
              <a:buNone/>
            </a:pPr>
            <a:r>
              <a:rPr lang="en-US" dirty="0" smtClean="0"/>
              <a:t>	Only through online mode</a:t>
            </a:r>
          </a:p>
          <a:p>
            <a:pPr>
              <a:buNone/>
            </a:pPr>
            <a:r>
              <a:rPr lang="en-US" dirty="0" smtClean="0"/>
              <a:t>	offline generation and preparation allowed but will be uploaded.</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Discussion on Return Draft Report </a:t>
            </a:r>
            <a:endParaRPr lang="en-US" sz="2800" dirty="0"/>
          </a:p>
        </p:txBody>
      </p:sp>
      <p:sp>
        <p:nvSpPr>
          <p:cNvPr id="3" name="Content Placeholder 2"/>
          <p:cNvSpPr>
            <a:spLocks noGrp="1"/>
          </p:cNvSpPr>
          <p:nvPr>
            <p:ph sz="quarter" idx="1"/>
          </p:nvPr>
        </p:nvSpPr>
        <p:spPr>
          <a:xfrm>
            <a:off x="457200" y="1524000"/>
            <a:ext cx="7772400" cy="49499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fontScale="77500" lnSpcReduction="20000"/>
          </a:bodyPr>
          <a:lstStyle/>
          <a:p>
            <a:pPr algn="ctr">
              <a:buNone/>
            </a:pPr>
            <a:r>
              <a:rPr lang="en-US" sz="3400" dirty="0" smtClean="0">
                <a:latin typeface="Cambria" pitchFamily="18" charset="0"/>
              </a:rPr>
              <a:t>Return can be filled without payment of self-assessed tax as per return</a:t>
            </a:r>
          </a:p>
          <a:p>
            <a:pPr>
              <a:buNone/>
            </a:pPr>
            <a:endParaRPr lang="en-US" sz="3600" dirty="0" smtClean="0">
              <a:latin typeface="Cambria" pitchFamily="18" charset="0"/>
            </a:endParaRPr>
          </a:p>
          <a:p>
            <a:endParaRPr lang="en-US" sz="3600" dirty="0" smtClean="0">
              <a:latin typeface="Cambria" pitchFamily="18" charset="0"/>
            </a:endParaRPr>
          </a:p>
          <a:p>
            <a:pPr>
              <a:buNone/>
            </a:pPr>
            <a:r>
              <a:rPr lang="en-US" sz="3600" dirty="0" smtClean="0">
                <a:latin typeface="Cambria" pitchFamily="18" charset="0"/>
              </a:rPr>
              <a:t>         </a:t>
            </a:r>
            <a:r>
              <a:rPr lang="en-US" sz="3400" dirty="0" smtClean="0">
                <a:latin typeface="Cambria" pitchFamily="18" charset="0"/>
              </a:rPr>
              <a:t>               Treated as Invalid Return</a:t>
            </a:r>
          </a:p>
          <a:p>
            <a:pPr algn="ctr">
              <a:buNone/>
            </a:pPr>
            <a:r>
              <a:rPr lang="en-US" sz="3600" dirty="0" smtClean="0">
                <a:latin typeface="Cambria" pitchFamily="18" charset="0"/>
              </a:rPr>
              <a:t> </a:t>
            </a:r>
          </a:p>
          <a:p>
            <a:pPr>
              <a:buNone/>
            </a:pPr>
            <a:r>
              <a:rPr lang="en-US" sz="3600" dirty="0" smtClean="0">
                <a:latin typeface="Cambria" pitchFamily="18" charset="0"/>
              </a:rPr>
              <a:t>              </a:t>
            </a:r>
          </a:p>
          <a:p>
            <a:pPr algn="ctr">
              <a:buNone/>
            </a:pPr>
            <a:r>
              <a:rPr lang="en-US" sz="3600" dirty="0" smtClean="0">
                <a:latin typeface="Cambria" pitchFamily="18" charset="0"/>
              </a:rPr>
              <a:t>NOT  to be taken for consideration                        </a:t>
            </a:r>
          </a:p>
          <a:p>
            <a:endParaRPr lang="en-US" sz="3600" dirty="0" smtClean="0">
              <a:latin typeface="Cambria" pitchFamily="18" charset="0"/>
            </a:endParaRPr>
          </a:p>
          <a:p>
            <a:pPr>
              <a:buNone/>
            </a:pPr>
            <a:r>
              <a:rPr lang="en-US" sz="3600" dirty="0" smtClean="0">
                <a:latin typeface="Cambria" pitchFamily="18" charset="0"/>
              </a:rPr>
              <a:t>       </a:t>
            </a:r>
          </a:p>
          <a:p>
            <a:pPr algn="ctr">
              <a:buNone/>
            </a:pPr>
            <a:r>
              <a:rPr lang="en-US" sz="3600" dirty="0" smtClean="0">
                <a:latin typeface="Cambria" pitchFamily="18" charset="0"/>
              </a:rPr>
              <a:t>For matching of invoices or Inter-</a:t>
            </a:r>
            <a:r>
              <a:rPr lang="en-US" sz="3600" dirty="0" err="1" smtClean="0">
                <a:latin typeface="Cambria" pitchFamily="18" charset="0"/>
              </a:rPr>
              <a:t>govermental</a:t>
            </a:r>
            <a:r>
              <a:rPr lang="en-US" sz="3600" dirty="0" smtClean="0">
                <a:latin typeface="Cambria" pitchFamily="18" charset="0"/>
              </a:rPr>
              <a:t> fund settlement.    </a:t>
            </a:r>
            <a:r>
              <a:rPr lang="en-US" dirty="0" smtClean="0"/>
              <a:t>               </a:t>
            </a:r>
            <a:endParaRPr lang="en-US" dirty="0"/>
          </a:p>
        </p:txBody>
      </p:sp>
      <p:sp>
        <p:nvSpPr>
          <p:cNvPr id="4" name="Down Arrow 3"/>
          <p:cNvSpPr/>
          <p:nvPr/>
        </p:nvSpPr>
        <p:spPr>
          <a:xfrm>
            <a:off x="4114800" y="2286000"/>
            <a:ext cx="6858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4114800" y="3505200"/>
            <a:ext cx="6858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4114800" y="4800600"/>
            <a:ext cx="6858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Return Draft Report </a:t>
            </a:r>
            <a:endParaRPr lang="en-US" sz="2000"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Return Draft Report</a:t>
            </a:r>
            <a:endParaRPr lang="en-US" dirty="0"/>
          </a:p>
        </p:txBody>
      </p:sp>
      <p:sp>
        <p:nvSpPr>
          <p:cNvPr id="3" name="Content Placeholder 2"/>
          <p:cNvSpPr>
            <a:spLocks noGrp="1"/>
          </p:cNvSpPr>
          <p:nvPr>
            <p:ph sz="quarter" idx="1"/>
          </p:nvPr>
        </p:nvSpPr>
        <p:spPr>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endParaRPr lang="en-US" sz="4000" dirty="0" smtClean="0">
              <a:latin typeface="Cambria" pitchFamily="18" charset="0"/>
            </a:endParaRPr>
          </a:p>
          <a:p>
            <a:pPr>
              <a:buNone/>
            </a:pPr>
            <a:r>
              <a:rPr lang="en-US" sz="4800" dirty="0" smtClean="0">
                <a:latin typeface="Cambria" pitchFamily="18" charset="0"/>
              </a:rPr>
              <a:t>  </a:t>
            </a:r>
            <a:r>
              <a:rPr lang="en-US" sz="3600" dirty="0" smtClean="0">
                <a:latin typeface="Cambria" pitchFamily="18" charset="0"/>
              </a:rPr>
              <a:t>Eight Different Types of Return</a:t>
            </a:r>
          </a:p>
          <a:p>
            <a:pPr>
              <a:buNone/>
            </a:pPr>
            <a:r>
              <a:rPr lang="en-US" sz="3600" dirty="0" smtClean="0">
                <a:latin typeface="Cambria" pitchFamily="18" charset="0"/>
              </a:rPr>
              <a:t>		</a:t>
            </a:r>
            <a:r>
              <a:rPr lang="en-US" dirty="0" smtClean="0"/>
              <a:t>GSTR 1 to GSTR 8</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Return Draft Report </a:t>
            </a:r>
            <a:endParaRPr lang="en-US" sz="2000" dirty="0"/>
          </a:p>
        </p:txBody>
      </p:sp>
      <p:graphicFrame>
        <p:nvGraphicFramePr>
          <p:cNvPr id="4" name="Content Placeholder 3"/>
          <p:cNvGraphicFramePr>
            <a:graphicFrameLocks noGrp="1"/>
          </p:cNvGraphicFramePr>
          <p:nvPr>
            <p:ph sz="quarter" idx="1"/>
          </p:nvPr>
        </p:nvGraphicFramePr>
        <p:xfrm>
          <a:off x="457200" y="1600201"/>
          <a:ext cx="80010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74676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Return Draft Report </a:t>
            </a:r>
            <a:endParaRPr lang="en-US" dirty="0"/>
          </a:p>
        </p:txBody>
      </p:sp>
      <p:graphicFrame>
        <p:nvGraphicFramePr>
          <p:cNvPr id="6" name="Content Placeholder 5"/>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33400"/>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Return Draft Report </a:t>
            </a:r>
            <a:endParaRPr lang="en-US" dirty="0"/>
          </a:p>
        </p:txBody>
      </p:sp>
      <p:graphicFrame>
        <p:nvGraphicFramePr>
          <p:cNvPr id="4" name="Content Placeholder 3"/>
          <p:cNvGraphicFramePr>
            <a:graphicFrameLocks noGrp="1"/>
          </p:cNvGraphicFramePr>
          <p:nvPr>
            <p:ph sz="quarter" idx="1"/>
          </p:nvPr>
        </p:nvGraphicFramePr>
        <p:xfrm>
          <a:off x="381000" y="1371600"/>
          <a:ext cx="7696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p:spPr>
        <p:txBody>
          <a:bodyPr/>
          <a:lstStyle/>
          <a:p>
            <a:r>
              <a:rPr lang="en-US" dirty="0" smtClean="0"/>
              <a:t>GST Concept</a:t>
            </a:r>
            <a:endParaRPr lang="en-US" dirty="0"/>
          </a:p>
        </p:txBody>
      </p:sp>
      <p:sp>
        <p:nvSpPr>
          <p:cNvPr id="3" name="Content Placeholder 2"/>
          <p:cNvSpPr>
            <a:spLocks noGrp="1"/>
          </p:cNvSpPr>
          <p:nvPr>
            <p:ph sz="quarter" idx="1"/>
          </p:nvPr>
        </p:nvSpPr>
        <p:spPr>
          <a:xfrm>
            <a:off x="457200" y="1219200"/>
            <a:ext cx="7696200" cy="5254752"/>
          </a:xfrm>
        </p:spPr>
        <p:txBody>
          <a:bodyPr>
            <a:noAutofit/>
          </a:bodyPr>
          <a:lstStyle/>
          <a:p>
            <a:pPr algn="just"/>
            <a:r>
              <a:rPr lang="en-US" sz="1800" dirty="0" smtClean="0">
                <a:latin typeface="Times New Roman" panose="02020603050405020304" pitchFamily="18" charset="0"/>
                <a:cs typeface="Times New Roman" panose="02020603050405020304" pitchFamily="18" charset="0"/>
              </a:rPr>
              <a:t>GST is a </a:t>
            </a:r>
            <a:r>
              <a:rPr lang="en-US" sz="1800" b="1" dirty="0" smtClean="0">
                <a:latin typeface="Times New Roman" panose="02020603050405020304" pitchFamily="18" charset="0"/>
                <a:cs typeface="Times New Roman" panose="02020603050405020304" pitchFamily="18" charset="0"/>
              </a:rPr>
              <a:t>tax on goods and services</a:t>
            </a:r>
            <a:r>
              <a:rPr lang="en-US" sz="1800" dirty="0" smtClean="0">
                <a:latin typeface="Times New Roman" panose="02020603050405020304" pitchFamily="18" charset="0"/>
                <a:cs typeface="Times New Roman" panose="02020603050405020304" pitchFamily="18" charset="0"/>
              </a:rPr>
              <a:t> with comprehensive and continuous chain of setoff  benefits from starting to the end up to the retailer level. </a:t>
            </a:r>
          </a:p>
          <a:p>
            <a:pPr algn="just">
              <a:buNone/>
            </a:pPr>
            <a:endParaRPr lang="en-US" sz="10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GST is expected be </a:t>
            </a:r>
            <a:r>
              <a:rPr lang="en-US" sz="1800" b="1" dirty="0" smtClean="0">
                <a:latin typeface="Times New Roman" panose="02020603050405020304" pitchFamily="18" charset="0"/>
                <a:cs typeface="Times New Roman" panose="02020603050405020304" pitchFamily="18" charset="0"/>
              </a:rPr>
              <a:t>levied only at the destination point</a:t>
            </a:r>
            <a:r>
              <a:rPr lang="en-US" sz="1800" dirty="0" smtClean="0">
                <a:latin typeface="Times New Roman" panose="02020603050405020304" pitchFamily="18" charset="0"/>
                <a:cs typeface="Times New Roman" panose="02020603050405020304" pitchFamily="18" charset="0"/>
              </a:rPr>
              <a:t>, and not at various points (from manufacturing to retail outlets). It is essentially a </a:t>
            </a:r>
            <a:r>
              <a:rPr lang="en-US" sz="1800" b="1" dirty="0" smtClean="0">
                <a:latin typeface="Times New Roman" panose="02020603050405020304" pitchFamily="18" charset="0"/>
                <a:cs typeface="Times New Roman" panose="02020603050405020304" pitchFamily="18" charset="0"/>
              </a:rPr>
              <a:t>tax only on value addition at each stage</a:t>
            </a:r>
            <a:r>
              <a:rPr lang="en-US" sz="1800" dirty="0" smtClean="0">
                <a:latin typeface="Times New Roman" panose="02020603050405020304" pitchFamily="18" charset="0"/>
                <a:cs typeface="Times New Roman" panose="02020603050405020304" pitchFamily="18" charset="0"/>
              </a:rPr>
              <a:t> and a supplier at each  stage is permitted to setoff through a tax credit mechanism which would eliminate the burden of all cascading effects, including the burden of CENVAT and service tax.</a:t>
            </a:r>
          </a:p>
          <a:p>
            <a:pPr algn="just">
              <a:buNone/>
            </a:pPr>
            <a:endParaRPr lang="en-US" sz="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Under GST structure, all different stages of production and distribution can be interpreted as a mere tax pass through and the </a:t>
            </a:r>
            <a:r>
              <a:rPr lang="en-US" sz="1800" b="1" dirty="0" smtClean="0">
                <a:latin typeface="Times New Roman" panose="02020603050405020304" pitchFamily="18" charset="0"/>
                <a:cs typeface="Times New Roman" panose="02020603050405020304" pitchFamily="18" charset="0"/>
              </a:rPr>
              <a:t>tax  essentially on final consumption </a:t>
            </a:r>
            <a:r>
              <a:rPr lang="en-US" sz="1800" dirty="0" smtClean="0">
                <a:latin typeface="Times New Roman" panose="02020603050405020304" pitchFamily="18" charset="0"/>
                <a:cs typeface="Times New Roman" panose="02020603050405020304" pitchFamily="18" charset="0"/>
              </a:rPr>
              <a:t>within the taxing jurisdiction.</a:t>
            </a:r>
          </a:p>
          <a:p>
            <a:pPr marL="109728" indent="0" algn="just">
              <a:buNone/>
            </a:pPr>
            <a:endParaRPr lang="en-US" sz="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Currently, a manufacturer needs to pay tax when a finished product moves out from the factory, and it is again taxed at the retail outlet when sold. The taxes are  levied at </a:t>
            </a:r>
            <a:r>
              <a:rPr lang="en-US" sz="1800" b="1" dirty="0" smtClean="0">
                <a:latin typeface="Times New Roman" panose="02020603050405020304" pitchFamily="18" charset="0"/>
                <a:cs typeface="Times New Roman" panose="02020603050405020304" pitchFamily="18" charset="0"/>
              </a:rPr>
              <a:t>the multiple stages such as CENVAT, Central sales tax, State Sales Tax, </a:t>
            </a:r>
            <a:r>
              <a:rPr lang="en-US" sz="1800" b="1" dirty="0" err="1" smtClean="0">
                <a:latin typeface="Times New Roman" panose="02020603050405020304" pitchFamily="18" charset="0"/>
                <a:cs typeface="Times New Roman" panose="02020603050405020304" pitchFamily="18" charset="0"/>
              </a:rPr>
              <a:t>Octroi</a:t>
            </a:r>
            <a:r>
              <a:rPr lang="en-US" sz="1800" b="1" dirty="0" smtClean="0">
                <a:latin typeface="Times New Roman" panose="02020603050405020304" pitchFamily="18" charset="0"/>
                <a:cs typeface="Times New Roman" panose="02020603050405020304" pitchFamily="18" charset="0"/>
              </a:rPr>
              <a:t>, etc. will be replaced by GST</a:t>
            </a:r>
            <a:r>
              <a:rPr lang="en-US" sz="1800" dirty="0" smtClean="0">
                <a:latin typeface="Times New Roman" panose="02020603050405020304" pitchFamily="18" charset="0"/>
                <a:cs typeface="Times New Roman" panose="02020603050405020304" pitchFamily="18" charset="0"/>
              </a:rPr>
              <a:t> to be introduced at Central and State level. </a:t>
            </a:r>
            <a:endParaRPr lang="en-US" sz="1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Return Draft Report </a:t>
            </a:r>
            <a:endParaRPr lang="en-US"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2"/>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Return Draft Report </a:t>
            </a:r>
            <a:endParaRPr lang="en-US" dirty="0"/>
          </a:p>
        </p:txBody>
      </p:sp>
      <p:sp>
        <p:nvSpPr>
          <p:cNvPr id="3" name="Content Placeholder 2"/>
          <p:cNvSpPr>
            <a:spLocks noGrp="1"/>
          </p:cNvSpPr>
          <p:nvPr>
            <p:ph sz="quarter" idx="1"/>
          </p:nvPr>
        </p:nvSpPr>
        <p:spPr>
          <a:xfrm>
            <a:off x="457200" y="1219200"/>
            <a:ext cx="7924800" cy="5254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a:buNone/>
            </a:pPr>
            <a:r>
              <a:rPr lang="en-US" sz="3600" dirty="0" smtClean="0">
                <a:latin typeface="Cambria" pitchFamily="18" charset="0"/>
              </a:rPr>
              <a:t>Periodicity of Return Filling</a:t>
            </a:r>
          </a:p>
          <a:p>
            <a:pPr>
              <a:buNone/>
            </a:pPr>
            <a:endParaRPr lang="en-US" sz="4000" dirty="0">
              <a:latin typeface="Cambria" pitchFamily="18" charset="0"/>
            </a:endParaRPr>
          </a:p>
        </p:txBody>
      </p:sp>
      <p:graphicFrame>
        <p:nvGraphicFramePr>
          <p:cNvPr id="5" name="Table 4"/>
          <p:cNvGraphicFramePr>
            <a:graphicFrameLocks noGrp="1"/>
          </p:cNvGraphicFramePr>
          <p:nvPr/>
        </p:nvGraphicFramePr>
        <p:xfrm>
          <a:off x="609600" y="2057400"/>
          <a:ext cx="7543800" cy="4130040"/>
        </p:xfrm>
        <a:graphic>
          <a:graphicData uri="http://schemas.openxmlformats.org/drawingml/2006/table">
            <a:tbl>
              <a:tblPr firstRow="1" bandRow="1">
                <a:tableStyleId>{5C22544A-7EE6-4342-B048-85BDC9FD1C3A}</a:tableStyleId>
              </a:tblPr>
              <a:tblGrid>
                <a:gridCol w="1447800"/>
                <a:gridCol w="3218468"/>
                <a:gridCol w="2877532"/>
              </a:tblGrid>
              <a:tr h="533400">
                <a:tc>
                  <a:txBody>
                    <a:bodyPr/>
                    <a:lstStyle/>
                    <a:p>
                      <a:r>
                        <a:rPr lang="en-US" sz="2400" b="1" dirty="0" smtClean="0">
                          <a:latin typeface="Cambria" pitchFamily="18" charset="0"/>
                        </a:rPr>
                        <a:t>Return</a:t>
                      </a:r>
                      <a:endParaRPr lang="en-US" sz="2400" b="1" dirty="0">
                        <a:latin typeface="Cambria" pitchFamily="18" charset="0"/>
                      </a:endParaRPr>
                    </a:p>
                  </a:txBody>
                  <a:tcPr/>
                </a:tc>
                <a:tc>
                  <a:txBody>
                    <a:bodyPr/>
                    <a:lstStyle/>
                    <a:p>
                      <a:r>
                        <a:rPr lang="en-US" sz="2400" b="1" dirty="0" smtClean="0">
                          <a:latin typeface="Cambria" pitchFamily="18" charset="0"/>
                        </a:rPr>
                        <a:t>For</a:t>
                      </a:r>
                      <a:endParaRPr lang="en-US" sz="2400" b="1" dirty="0">
                        <a:latin typeface="Cambria" pitchFamily="18" charset="0"/>
                      </a:endParaRPr>
                    </a:p>
                  </a:txBody>
                  <a:tcPr/>
                </a:tc>
                <a:tc>
                  <a:txBody>
                    <a:bodyPr/>
                    <a:lstStyle/>
                    <a:p>
                      <a:r>
                        <a:rPr lang="en-US" sz="2400" b="1" dirty="0" smtClean="0">
                          <a:latin typeface="Cambria" pitchFamily="18" charset="0"/>
                        </a:rPr>
                        <a:t>To be filled By</a:t>
                      </a:r>
                      <a:endParaRPr lang="en-US" sz="2400" b="1" dirty="0">
                        <a:latin typeface="Cambria" pitchFamily="18" charset="0"/>
                      </a:endParaRPr>
                    </a:p>
                  </a:txBody>
                  <a:tcPr/>
                </a:tc>
              </a:tr>
              <a:tr h="533400">
                <a:tc>
                  <a:txBody>
                    <a:bodyPr/>
                    <a:lstStyle/>
                    <a:p>
                      <a:r>
                        <a:rPr lang="en-US" sz="2400" dirty="0" smtClean="0">
                          <a:latin typeface="Cambria" pitchFamily="18" charset="0"/>
                        </a:rPr>
                        <a:t>GSTR-1</a:t>
                      </a:r>
                      <a:endParaRPr lang="en-US" sz="2400" dirty="0">
                        <a:latin typeface="Cambria" pitchFamily="18" charset="0"/>
                      </a:endParaRPr>
                    </a:p>
                  </a:txBody>
                  <a:tcPr/>
                </a:tc>
                <a:tc>
                  <a:txBody>
                    <a:bodyPr/>
                    <a:lstStyle/>
                    <a:p>
                      <a:r>
                        <a:rPr lang="en-US" sz="2400" dirty="0" smtClean="0">
                          <a:latin typeface="Cambria" pitchFamily="18" charset="0"/>
                        </a:rPr>
                        <a:t>Outward Supplies</a:t>
                      </a:r>
                      <a:endParaRPr lang="en-US" sz="2400" dirty="0">
                        <a:latin typeface="Cambria" pitchFamily="18" charset="0"/>
                      </a:endParaRPr>
                    </a:p>
                  </a:txBody>
                  <a:tcPr/>
                </a:tc>
                <a:tc>
                  <a:txBody>
                    <a:bodyPr/>
                    <a:lstStyle/>
                    <a:p>
                      <a:pPr algn="ctr"/>
                      <a:r>
                        <a:rPr lang="en-US" sz="2400" dirty="0" smtClean="0">
                          <a:latin typeface="Cambria" pitchFamily="18" charset="0"/>
                        </a:rPr>
                        <a:t>10</a:t>
                      </a:r>
                      <a:r>
                        <a:rPr lang="en-US" sz="2400" baseline="30000" dirty="0" smtClean="0">
                          <a:latin typeface="Cambria" pitchFamily="18" charset="0"/>
                        </a:rPr>
                        <a:t>th</a:t>
                      </a:r>
                      <a:r>
                        <a:rPr lang="en-US" sz="2400" dirty="0" smtClean="0">
                          <a:latin typeface="Cambria" pitchFamily="18" charset="0"/>
                        </a:rPr>
                        <a:t> of next month</a:t>
                      </a:r>
                      <a:endParaRPr lang="en-US" sz="2400" dirty="0">
                        <a:latin typeface="Cambria" pitchFamily="18" charset="0"/>
                      </a:endParaRPr>
                    </a:p>
                  </a:txBody>
                  <a:tcPr/>
                </a:tc>
              </a:tr>
              <a:tr h="457200">
                <a:tc>
                  <a:txBody>
                    <a:bodyPr/>
                    <a:lstStyle/>
                    <a:p>
                      <a:r>
                        <a:rPr lang="en-US" sz="2400" dirty="0" smtClean="0">
                          <a:latin typeface="Cambria" pitchFamily="18" charset="0"/>
                        </a:rPr>
                        <a:t>GSTR-2</a:t>
                      </a:r>
                      <a:endParaRPr lang="en-US" sz="2400" dirty="0">
                        <a:latin typeface="Cambria" pitchFamily="18" charset="0"/>
                      </a:endParaRPr>
                    </a:p>
                  </a:txBody>
                  <a:tcPr/>
                </a:tc>
                <a:tc>
                  <a:txBody>
                    <a:bodyPr/>
                    <a:lstStyle/>
                    <a:p>
                      <a:r>
                        <a:rPr lang="en-US" sz="2400" dirty="0" smtClean="0">
                          <a:latin typeface="Cambria" pitchFamily="18" charset="0"/>
                        </a:rPr>
                        <a:t>Inward Supplies</a:t>
                      </a:r>
                      <a:endParaRPr lang="en-US" sz="2400" dirty="0">
                        <a:latin typeface="Cambria"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latin typeface="Cambria" pitchFamily="18" charset="0"/>
                        </a:rPr>
                        <a:t>10</a:t>
                      </a:r>
                      <a:r>
                        <a:rPr lang="en-US" sz="2400" baseline="30000" dirty="0" smtClean="0">
                          <a:latin typeface="Cambria" pitchFamily="18" charset="0"/>
                        </a:rPr>
                        <a:t>th</a:t>
                      </a:r>
                      <a:r>
                        <a:rPr lang="en-US" sz="2400" dirty="0" smtClean="0">
                          <a:latin typeface="Cambria" pitchFamily="18" charset="0"/>
                        </a:rPr>
                        <a:t> of next month</a:t>
                      </a:r>
                      <a:endParaRPr lang="en-US" sz="2400" dirty="0">
                        <a:latin typeface="Cambria" pitchFamily="18" charset="0"/>
                      </a:endParaRPr>
                    </a:p>
                  </a:txBody>
                  <a:tcPr/>
                </a:tc>
              </a:tr>
              <a:tr h="1783080">
                <a:tc>
                  <a:txBody>
                    <a:bodyPr/>
                    <a:lstStyle/>
                    <a:p>
                      <a:r>
                        <a:rPr lang="en-US" sz="2400" dirty="0" smtClean="0">
                          <a:latin typeface="Cambria" pitchFamily="18" charset="0"/>
                        </a:rPr>
                        <a:t>GSTR-3</a:t>
                      </a:r>
                      <a:endParaRPr lang="en-US" sz="2400" dirty="0">
                        <a:latin typeface="Cambria" pitchFamily="18" charset="0"/>
                      </a:endParaRPr>
                    </a:p>
                  </a:txBody>
                  <a:tcPr>
                    <a:lnB w="12700" cap="flat" cmpd="sng" algn="ctr">
                      <a:solidFill>
                        <a:schemeClr val="tx1"/>
                      </a:solidFill>
                      <a:prstDash val="solid"/>
                      <a:round/>
                      <a:headEnd type="none" w="med" len="med"/>
                      <a:tailEnd type="none" w="med" len="med"/>
                    </a:lnB>
                  </a:tcPr>
                </a:tc>
                <a:tc>
                  <a:txBody>
                    <a:bodyPr/>
                    <a:lstStyle/>
                    <a:p>
                      <a:r>
                        <a:rPr lang="en-US" sz="2400" dirty="0" smtClean="0">
                          <a:latin typeface="Cambria" pitchFamily="18" charset="0"/>
                        </a:rPr>
                        <a:t>Monthly</a:t>
                      </a:r>
                      <a:r>
                        <a:rPr lang="en-US" sz="2400" baseline="0" dirty="0" smtClean="0">
                          <a:latin typeface="Cambria" pitchFamily="18" charset="0"/>
                        </a:rPr>
                        <a:t> Return</a:t>
                      </a:r>
                    </a:p>
                    <a:p>
                      <a:r>
                        <a:rPr lang="en-US" sz="2400" baseline="0" dirty="0" smtClean="0">
                          <a:latin typeface="Cambria" pitchFamily="18" charset="0"/>
                        </a:rPr>
                        <a:t> (other than Compounding taxpayer and ISD)</a:t>
                      </a:r>
                      <a:endParaRPr lang="en-US" sz="2400" dirty="0">
                        <a:latin typeface="Cambria" pitchFamily="18"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2400" baseline="0" dirty="0" smtClean="0">
                          <a:latin typeface="Cambria" pitchFamily="18" charset="0"/>
                        </a:rPr>
                        <a:t>20</a:t>
                      </a:r>
                      <a:r>
                        <a:rPr lang="en-US" sz="2400" baseline="30000" dirty="0" smtClean="0">
                          <a:latin typeface="Cambria" pitchFamily="18" charset="0"/>
                        </a:rPr>
                        <a:t>th</a:t>
                      </a:r>
                      <a:r>
                        <a:rPr lang="en-US" sz="2400" dirty="0" smtClean="0">
                          <a:latin typeface="Cambria" pitchFamily="18" charset="0"/>
                        </a:rPr>
                        <a:t> of next month</a:t>
                      </a:r>
                      <a:endParaRPr lang="en-US" sz="2400" dirty="0">
                        <a:latin typeface="Cambria" pitchFamily="18" charset="0"/>
                      </a:endParaRPr>
                    </a:p>
                  </a:txBody>
                  <a:tcPr>
                    <a:lnB w="12700" cap="flat" cmpd="sng" algn="ctr">
                      <a:solidFill>
                        <a:schemeClr val="tx1"/>
                      </a:solidFill>
                      <a:prstDash val="solid"/>
                      <a:round/>
                      <a:headEnd type="none" w="med" len="med"/>
                      <a:tailEnd type="none" w="med" len="med"/>
                    </a:lnB>
                  </a:tcPr>
                </a:tc>
              </a:tr>
              <a:tr h="719190">
                <a:tc>
                  <a:txBody>
                    <a:bodyPr/>
                    <a:lstStyle/>
                    <a:p>
                      <a:r>
                        <a:rPr lang="en-US" sz="2400" dirty="0" smtClean="0">
                          <a:latin typeface="Cambria" pitchFamily="18" charset="0"/>
                        </a:rPr>
                        <a:t>GSTR-4</a:t>
                      </a:r>
                      <a:endParaRPr lang="en-US" sz="2400" dirty="0">
                        <a:latin typeface="Cambria" pitchFamily="18" charset="0"/>
                      </a:endParaRPr>
                    </a:p>
                  </a:txBody>
                  <a:tcPr>
                    <a:lnT w="12700" cap="flat" cmpd="sng" algn="ctr">
                      <a:solidFill>
                        <a:schemeClr val="tx1"/>
                      </a:solidFill>
                      <a:prstDash val="solid"/>
                      <a:round/>
                      <a:headEnd type="none" w="med" len="med"/>
                      <a:tailEnd type="none" w="med" len="med"/>
                    </a:lnT>
                  </a:tcPr>
                </a:tc>
                <a:tc>
                  <a:txBody>
                    <a:bodyPr/>
                    <a:lstStyle/>
                    <a:p>
                      <a:r>
                        <a:rPr lang="en-US" sz="2400" baseline="0" dirty="0" smtClean="0">
                          <a:latin typeface="Cambria" pitchFamily="18" charset="0"/>
                        </a:rPr>
                        <a:t>Quarterly Return for Compounding taxpayer </a:t>
                      </a:r>
                      <a:endParaRPr lang="en-US" sz="2400" dirty="0">
                        <a:latin typeface="Cambria" pitchFamily="18" charset="0"/>
                      </a:endParaRPr>
                    </a:p>
                  </a:txBody>
                  <a:tcPr>
                    <a:lnT w="12700" cap="flat" cmpd="sng" algn="ctr">
                      <a:solidFill>
                        <a:schemeClr val="tx1"/>
                      </a:solidFill>
                      <a:prstDash val="solid"/>
                      <a:round/>
                      <a:headEnd type="none" w="med" len="med"/>
                      <a:tailEnd type="none" w="med" len="med"/>
                    </a:lnT>
                  </a:tcPr>
                </a:tc>
                <a:tc>
                  <a:txBody>
                    <a:bodyPr/>
                    <a:lstStyle/>
                    <a:p>
                      <a:r>
                        <a:rPr lang="en-US" sz="2400" baseline="0" dirty="0" smtClean="0">
                          <a:latin typeface="Cambria" pitchFamily="18" charset="0"/>
                        </a:rPr>
                        <a:t>20</a:t>
                      </a:r>
                      <a:r>
                        <a:rPr lang="en-US" sz="2400" baseline="30000" dirty="0" smtClean="0">
                          <a:latin typeface="Cambria" pitchFamily="18" charset="0"/>
                        </a:rPr>
                        <a:t>th</a:t>
                      </a:r>
                      <a:r>
                        <a:rPr lang="en-US" sz="2400" dirty="0" smtClean="0">
                          <a:latin typeface="Cambria" pitchFamily="18" charset="0"/>
                        </a:rPr>
                        <a:t> of next month</a:t>
                      </a:r>
                      <a:endParaRPr lang="en-US" sz="2400" dirty="0">
                        <a:latin typeface="Cambria" pitchFamily="18" charset="0"/>
                      </a:endParaRPr>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Return Draft Report</a:t>
            </a:r>
            <a:endParaRPr lang="en-US" dirty="0"/>
          </a:p>
        </p:txBody>
      </p:sp>
      <p:sp>
        <p:nvSpPr>
          <p:cNvPr id="3" name="Content Placeholder 2"/>
          <p:cNvSpPr>
            <a:spLocks noGrp="1"/>
          </p:cNvSpPr>
          <p:nvPr>
            <p:ph sz="quarter" idx="1"/>
          </p:nvPr>
        </p:nvSpPr>
        <p:spPr>
          <a:xfrm>
            <a:off x="457200" y="1295400"/>
            <a:ext cx="7924800" cy="4724400"/>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a:buNone/>
            </a:pPr>
            <a:r>
              <a:rPr lang="en-US" sz="3200" dirty="0" smtClean="0">
                <a:latin typeface="Cambria" pitchFamily="18" charset="0"/>
              </a:rPr>
              <a:t>Periodicity of Return Filling</a:t>
            </a:r>
          </a:p>
          <a:p>
            <a:endParaRPr lang="en-US" sz="4000" dirty="0" smtClean="0">
              <a:latin typeface="Cambria" pitchFamily="18" charset="0"/>
            </a:endParaRPr>
          </a:p>
          <a:p>
            <a:endParaRPr lang="en-US" sz="4000" dirty="0">
              <a:latin typeface="Cambria" pitchFamily="18" charset="0"/>
            </a:endParaRPr>
          </a:p>
        </p:txBody>
      </p:sp>
      <p:graphicFrame>
        <p:nvGraphicFramePr>
          <p:cNvPr id="5" name="Table 4"/>
          <p:cNvGraphicFramePr>
            <a:graphicFrameLocks noGrp="1"/>
          </p:cNvGraphicFramePr>
          <p:nvPr/>
        </p:nvGraphicFramePr>
        <p:xfrm>
          <a:off x="457200" y="2301240"/>
          <a:ext cx="8001001" cy="2804160"/>
        </p:xfrm>
        <a:graphic>
          <a:graphicData uri="http://schemas.openxmlformats.org/drawingml/2006/table">
            <a:tbl>
              <a:tblPr firstRow="1" bandRow="1">
                <a:tableStyleId>{5C22544A-7EE6-4342-B048-85BDC9FD1C3A}</a:tableStyleId>
              </a:tblPr>
              <a:tblGrid>
                <a:gridCol w="1568824"/>
                <a:gridCol w="3843618"/>
                <a:gridCol w="2588559"/>
              </a:tblGrid>
              <a:tr h="609600">
                <a:tc>
                  <a:txBody>
                    <a:bodyPr/>
                    <a:lstStyle/>
                    <a:p>
                      <a:r>
                        <a:rPr lang="en-US" sz="2400" dirty="0" smtClean="0">
                          <a:latin typeface="Cambria" pitchFamily="18" charset="0"/>
                        </a:rPr>
                        <a:t>Return</a:t>
                      </a:r>
                      <a:endParaRPr lang="en-US" sz="2400" dirty="0">
                        <a:latin typeface="Cambria" pitchFamily="18" charset="0"/>
                      </a:endParaRPr>
                    </a:p>
                  </a:txBody>
                  <a:tcPr/>
                </a:tc>
                <a:tc>
                  <a:txBody>
                    <a:bodyPr/>
                    <a:lstStyle/>
                    <a:p>
                      <a:r>
                        <a:rPr lang="en-US" sz="2400" dirty="0" smtClean="0">
                          <a:latin typeface="Cambria" pitchFamily="18" charset="0"/>
                        </a:rPr>
                        <a:t>For</a:t>
                      </a:r>
                      <a:endParaRPr lang="en-US" sz="2400" dirty="0">
                        <a:latin typeface="Cambria" pitchFamily="18" charset="0"/>
                      </a:endParaRPr>
                    </a:p>
                  </a:txBody>
                  <a:tcPr/>
                </a:tc>
                <a:tc>
                  <a:txBody>
                    <a:bodyPr/>
                    <a:lstStyle/>
                    <a:p>
                      <a:r>
                        <a:rPr lang="en-US" sz="2400" dirty="0" smtClean="0">
                          <a:latin typeface="Cambria" pitchFamily="18" charset="0"/>
                        </a:rPr>
                        <a:t>To be filled By</a:t>
                      </a:r>
                      <a:endParaRPr lang="en-US" sz="2400" dirty="0">
                        <a:latin typeface="Cambria" pitchFamily="18" charset="0"/>
                      </a:endParaRPr>
                    </a:p>
                  </a:txBody>
                  <a:tcPr/>
                </a:tc>
              </a:tr>
              <a:tr h="123334">
                <a:tc>
                  <a:txBody>
                    <a:bodyPr/>
                    <a:lstStyle/>
                    <a:p>
                      <a:r>
                        <a:rPr lang="en-US" sz="2400" dirty="0" smtClean="0">
                          <a:latin typeface="Cambria" pitchFamily="18" charset="0"/>
                        </a:rPr>
                        <a:t>GSTR-5</a:t>
                      </a:r>
                      <a:endParaRPr lang="en-US" sz="2400" dirty="0">
                        <a:latin typeface="Cambria" pitchFamily="18" charset="0"/>
                      </a:endParaRPr>
                    </a:p>
                  </a:txBody>
                  <a:tcPr/>
                </a:tc>
                <a:tc>
                  <a:txBody>
                    <a:bodyPr/>
                    <a:lstStyle/>
                    <a:p>
                      <a:r>
                        <a:rPr lang="en-US" sz="2400" dirty="0" smtClean="0">
                          <a:latin typeface="Cambria" pitchFamily="18" charset="0"/>
                        </a:rPr>
                        <a:t>Periodic Return by Non Resident Foreign Taxpayer</a:t>
                      </a:r>
                      <a:endParaRPr lang="en-US" sz="2400" dirty="0">
                        <a:latin typeface="Cambria" pitchFamily="18" charset="0"/>
                      </a:endParaRPr>
                    </a:p>
                  </a:txBody>
                  <a:tcPr/>
                </a:tc>
                <a:tc>
                  <a:txBody>
                    <a:bodyPr/>
                    <a:lstStyle/>
                    <a:p>
                      <a:r>
                        <a:rPr lang="en-US" sz="2400" dirty="0" smtClean="0">
                          <a:latin typeface="Cambria" pitchFamily="18" charset="0"/>
                        </a:rPr>
                        <a:t>Last day of Registration</a:t>
                      </a:r>
                    </a:p>
                  </a:txBody>
                  <a:tcPr/>
                </a:tc>
              </a:tr>
              <a:tr h="123334">
                <a:tc>
                  <a:txBody>
                    <a:bodyPr/>
                    <a:lstStyle/>
                    <a:p>
                      <a:r>
                        <a:rPr lang="en-US" sz="2400" dirty="0" smtClean="0">
                          <a:latin typeface="Cambria" pitchFamily="18" charset="0"/>
                        </a:rPr>
                        <a:t>GSTR-6</a:t>
                      </a:r>
                      <a:endParaRPr lang="en-US" sz="2400" dirty="0">
                        <a:latin typeface="Cambria" pitchFamily="18" charset="0"/>
                      </a:endParaRPr>
                    </a:p>
                  </a:txBody>
                  <a:tcPr/>
                </a:tc>
                <a:tc>
                  <a:txBody>
                    <a:bodyPr/>
                    <a:lstStyle/>
                    <a:p>
                      <a:r>
                        <a:rPr lang="en-US" sz="2400" dirty="0" smtClean="0">
                          <a:latin typeface="Cambria" pitchFamily="18" charset="0"/>
                        </a:rPr>
                        <a:t>Input Service Distributor</a:t>
                      </a:r>
                      <a:endParaRPr lang="en-US" sz="2400" dirty="0">
                        <a:latin typeface="Cambria" pitchFamily="18" charset="0"/>
                      </a:endParaRPr>
                    </a:p>
                  </a:txBody>
                  <a:tcPr/>
                </a:tc>
                <a:tc>
                  <a:txBody>
                    <a:bodyPr/>
                    <a:lstStyle/>
                    <a:p>
                      <a:r>
                        <a:rPr lang="en-US" sz="2400" baseline="0" dirty="0" smtClean="0">
                          <a:latin typeface="Cambria" pitchFamily="18" charset="0"/>
                        </a:rPr>
                        <a:t>20</a:t>
                      </a:r>
                      <a:r>
                        <a:rPr lang="en-US" sz="2400" baseline="30000" dirty="0" smtClean="0">
                          <a:latin typeface="Cambria" pitchFamily="18" charset="0"/>
                        </a:rPr>
                        <a:t>th</a:t>
                      </a:r>
                      <a:r>
                        <a:rPr lang="en-US" sz="2400" dirty="0" smtClean="0">
                          <a:latin typeface="Cambria" pitchFamily="18" charset="0"/>
                        </a:rPr>
                        <a:t> of next month</a:t>
                      </a:r>
                      <a:endParaRPr lang="en-US" sz="2400" dirty="0">
                        <a:latin typeface="Cambria" pitchFamily="18" charset="0"/>
                      </a:endParaRPr>
                    </a:p>
                  </a:txBody>
                  <a:tcPr/>
                </a:tc>
              </a:tr>
              <a:tr h="123334">
                <a:tc>
                  <a:txBody>
                    <a:bodyPr/>
                    <a:lstStyle/>
                    <a:p>
                      <a:r>
                        <a:rPr lang="en-US" sz="2400" dirty="0" smtClean="0">
                          <a:latin typeface="Cambria" pitchFamily="18" charset="0"/>
                        </a:rPr>
                        <a:t>GSTR-7</a:t>
                      </a:r>
                      <a:endParaRPr lang="en-US" sz="2400" dirty="0">
                        <a:latin typeface="Cambria" pitchFamily="18" charset="0"/>
                      </a:endParaRPr>
                    </a:p>
                  </a:txBody>
                  <a:tcPr/>
                </a:tc>
                <a:tc>
                  <a:txBody>
                    <a:bodyPr/>
                    <a:lstStyle/>
                    <a:p>
                      <a:r>
                        <a:rPr lang="en-US" sz="2400" dirty="0" smtClean="0">
                          <a:latin typeface="Cambria" pitchFamily="18" charset="0"/>
                        </a:rPr>
                        <a:t>Tax Deducted at Source</a:t>
                      </a:r>
                      <a:endParaRPr lang="en-US" sz="2400" dirty="0">
                        <a:latin typeface="Cambria"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smtClean="0">
                          <a:latin typeface="Cambria" pitchFamily="18" charset="0"/>
                        </a:rPr>
                        <a:t>10</a:t>
                      </a:r>
                      <a:r>
                        <a:rPr lang="en-US" sz="2400" baseline="30000" dirty="0" smtClean="0">
                          <a:latin typeface="Cambria" pitchFamily="18" charset="0"/>
                        </a:rPr>
                        <a:t>th</a:t>
                      </a:r>
                      <a:r>
                        <a:rPr lang="en-US" sz="2400" dirty="0" smtClean="0">
                          <a:latin typeface="Cambria" pitchFamily="18" charset="0"/>
                        </a:rPr>
                        <a:t> of next month</a:t>
                      </a:r>
                    </a:p>
                  </a:txBody>
                  <a:tcPr/>
                </a:tc>
              </a:tr>
              <a:tr h="123334">
                <a:tc>
                  <a:txBody>
                    <a:bodyPr/>
                    <a:lstStyle/>
                    <a:p>
                      <a:r>
                        <a:rPr lang="en-US" sz="2400" dirty="0" smtClean="0">
                          <a:latin typeface="Cambria" pitchFamily="18" charset="0"/>
                        </a:rPr>
                        <a:t>GSTR-8</a:t>
                      </a:r>
                      <a:endParaRPr lang="en-US" sz="2400" dirty="0">
                        <a:latin typeface="Cambria" pitchFamily="18" charset="0"/>
                      </a:endParaRPr>
                    </a:p>
                  </a:txBody>
                  <a:tcPr/>
                </a:tc>
                <a:tc>
                  <a:txBody>
                    <a:bodyPr/>
                    <a:lstStyle/>
                    <a:p>
                      <a:r>
                        <a:rPr lang="en-US" sz="2400" dirty="0" smtClean="0">
                          <a:latin typeface="Cambria" pitchFamily="18" charset="0"/>
                        </a:rPr>
                        <a:t>Annual Return</a:t>
                      </a:r>
                      <a:endParaRPr lang="en-US" sz="2400" dirty="0">
                        <a:latin typeface="Cambria"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smtClean="0">
                          <a:latin typeface="Cambria" pitchFamily="18" charset="0"/>
                        </a:rPr>
                        <a:t>31</a:t>
                      </a:r>
                      <a:r>
                        <a:rPr lang="en-US" sz="2400" baseline="30000" dirty="0" smtClean="0">
                          <a:latin typeface="Cambria" pitchFamily="18" charset="0"/>
                        </a:rPr>
                        <a:t>st</a:t>
                      </a:r>
                      <a:r>
                        <a:rPr lang="en-US" sz="2400" baseline="0" dirty="0" smtClean="0">
                          <a:latin typeface="Cambria" pitchFamily="18" charset="0"/>
                        </a:rPr>
                        <a:t> Dec of next FY</a:t>
                      </a:r>
                      <a:endParaRPr lang="en-US" sz="2400" dirty="0" smtClean="0">
                        <a:latin typeface="Cambria" pitchFamily="18" charset="0"/>
                      </a:endParaRPr>
                    </a:p>
                  </a:txBody>
                  <a:tcPr/>
                </a:tc>
              </a:tr>
            </a:tbl>
          </a:graphicData>
        </a:graphic>
      </p:graphicFrame>
      <p:sp>
        <p:nvSpPr>
          <p:cNvPr id="6" name="TextBox 5"/>
          <p:cNvSpPr txBox="1"/>
          <p:nvPr/>
        </p:nvSpPr>
        <p:spPr>
          <a:xfrm>
            <a:off x="533400" y="5334000"/>
            <a:ext cx="7620000" cy="1200329"/>
          </a:xfrm>
          <a:prstGeom prst="rect">
            <a:avLst/>
          </a:prstGeom>
          <a:noFill/>
        </p:spPr>
        <p:txBody>
          <a:bodyPr wrap="square" rtlCol="0">
            <a:spAutoFit/>
          </a:bodyPr>
          <a:lstStyle/>
          <a:p>
            <a:r>
              <a:rPr lang="en-US" sz="2400" dirty="0" smtClean="0"/>
              <a:t>A separate reconciliation statement  certified by CA to be filed by taxpayers covered under Section 44AB of Income Tax Act.</a:t>
            </a:r>
            <a:endParaRPr lang="en-US"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Return Draft Report</a:t>
            </a:r>
            <a:endParaRPr lang="en-US" dirty="0"/>
          </a:p>
        </p:txBody>
      </p:sp>
      <p:sp>
        <p:nvSpPr>
          <p:cNvPr id="6" name="TextBox 5"/>
          <p:cNvSpPr txBox="1"/>
          <p:nvPr/>
        </p:nvSpPr>
        <p:spPr>
          <a:xfrm>
            <a:off x="381000" y="1219200"/>
            <a:ext cx="7848600" cy="5324535"/>
          </a:xfrm>
          <a:prstGeom prst="rect">
            <a:avLst/>
          </a:prstGeom>
          <a:noFill/>
        </p:spPr>
        <p:txBody>
          <a:bodyPr wrap="square" rtlCol="0">
            <a:spAutoFit/>
          </a:bodyPr>
          <a:lstStyle/>
          <a:p>
            <a:r>
              <a:rPr lang="en-US" sz="2800" dirty="0" smtClean="0"/>
              <a:t>Invoice Level reporting of certain details </a:t>
            </a:r>
          </a:p>
          <a:p>
            <a:r>
              <a:rPr lang="en-US" sz="2400" dirty="0" smtClean="0"/>
              <a:t>	GSTR-1  would capture invoice level supply 	information pertaining to tax period separately 	for goods and services. </a:t>
            </a:r>
          </a:p>
          <a:p>
            <a:endParaRPr lang="en-US" sz="2400" dirty="0" smtClean="0"/>
          </a:p>
          <a:p>
            <a:r>
              <a:rPr lang="en-US" sz="2400" dirty="0" smtClean="0"/>
              <a:t>	B2B Supplies – both interstate and intrastate</a:t>
            </a:r>
          </a:p>
          <a:p>
            <a:r>
              <a:rPr lang="en-US" sz="2400" dirty="0" smtClean="0"/>
              <a:t>	B2C Supplies – </a:t>
            </a:r>
          </a:p>
          <a:p>
            <a:r>
              <a:rPr lang="en-US" sz="2400" dirty="0" smtClean="0"/>
              <a:t>		Intra state -  aggregated taxable value, 				tax rate wise.</a:t>
            </a:r>
          </a:p>
          <a:p>
            <a:r>
              <a:rPr lang="en-US" sz="2400" dirty="0" smtClean="0"/>
              <a:t>		Inter-state – Invoice wise for value more 				than 250,000</a:t>
            </a:r>
          </a:p>
          <a:p>
            <a:r>
              <a:rPr lang="en-US" sz="2400" dirty="0" smtClean="0"/>
              <a:t>	Address of buyer mandatory for value &gt; 50000</a:t>
            </a:r>
          </a:p>
          <a:p>
            <a:r>
              <a:rPr lang="en-US" sz="2400" dirty="0" smtClean="0"/>
              <a:t>	Invoice for value &lt; 50000 without address will 	be treated as intra state supply.</a:t>
            </a:r>
            <a:endParaRPr lang="en-US"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579438"/>
          </a:xfrm>
        </p:spPr>
        <p:txBody>
          <a:bodyPr/>
          <a:lstStyle/>
          <a:p>
            <a:r>
              <a:rPr lang="en-US" sz="3200" b="1" dirty="0" smtClean="0">
                <a:latin typeface="Cambria" pitchFamily="18" charset="0"/>
              </a:rPr>
              <a:t>Discussion on Return Draft Report</a:t>
            </a:r>
            <a:endParaRPr lang="en-US" dirty="0"/>
          </a:p>
        </p:txBody>
      </p:sp>
      <p:sp>
        <p:nvSpPr>
          <p:cNvPr id="3" name="Content Placeholder 2"/>
          <p:cNvSpPr>
            <a:spLocks noGrp="1"/>
          </p:cNvSpPr>
          <p:nvPr>
            <p:ph sz="quarter" idx="1"/>
          </p:nvPr>
        </p:nvSpPr>
        <p:spPr>
          <a:xfrm>
            <a:off x="457200" y="1600200"/>
            <a:ext cx="7848600" cy="4873752"/>
          </a:xfrm>
        </p:spPr>
        <p:txBody>
          <a:bodyPr/>
          <a:lstStyle/>
          <a:p>
            <a:pPr>
              <a:buNone/>
            </a:pPr>
            <a:r>
              <a:rPr lang="en-US" dirty="0" smtClean="0"/>
              <a:t>Mentioning of HSN Code / Accounting Codes:</a:t>
            </a:r>
          </a:p>
          <a:p>
            <a:pPr>
              <a:buNone/>
            </a:pPr>
            <a:endParaRPr lang="en-US" dirty="0" smtClean="0"/>
          </a:p>
          <a:p>
            <a:pPr>
              <a:buNone/>
            </a:pPr>
            <a:r>
              <a:rPr lang="en-US" dirty="0" smtClean="0"/>
              <a:t>	Turnover &gt; 5 Cr	4 digit HSN Code mandatory</a:t>
            </a:r>
          </a:p>
          <a:p>
            <a:pPr>
              <a:buNone/>
            </a:pPr>
            <a:r>
              <a:rPr lang="en-US" dirty="0" smtClean="0"/>
              <a:t>	Turnover between 1.5 Cr to 5 Cr</a:t>
            </a:r>
          </a:p>
          <a:p>
            <a:pPr>
              <a:buNone/>
            </a:pPr>
            <a:r>
              <a:rPr lang="en-US" dirty="0" smtClean="0"/>
              <a:t>			2 digit HSN Code optional for 1</a:t>
            </a:r>
            <a:r>
              <a:rPr lang="en-US" baseline="30000" dirty="0" smtClean="0"/>
              <a:t>st</a:t>
            </a:r>
            <a:r>
              <a:rPr lang="en-US" dirty="0" smtClean="0"/>
              <a:t> year</a:t>
            </a:r>
          </a:p>
          <a:p>
            <a:pPr>
              <a:buNone/>
            </a:pPr>
            <a:r>
              <a:rPr lang="en-US" dirty="0" smtClean="0"/>
              <a:t>			2 digit HSN Code mandatory 2</a:t>
            </a:r>
            <a:r>
              <a:rPr lang="en-US" baseline="30000" dirty="0" smtClean="0"/>
              <a:t>nd</a:t>
            </a:r>
            <a:r>
              <a:rPr lang="en-US" dirty="0" smtClean="0"/>
              <a:t> year</a:t>
            </a:r>
          </a:p>
          <a:p>
            <a:pPr>
              <a:buNone/>
            </a:pPr>
            <a:r>
              <a:rPr lang="en-US" dirty="0" smtClean="0"/>
              <a:t>			onward.</a:t>
            </a:r>
          </a:p>
          <a:p>
            <a:pPr>
              <a:buNone/>
            </a:pPr>
            <a:endParaRPr lang="en-US" dirty="0" smtClean="0"/>
          </a:p>
          <a:p>
            <a:pPr>
              <a:buNone/>
            </a:pPr>
            <a:r>
              <a:rPr lang="en-US" dirty="0" smtClean="0"/>
              <a:t>	Exports and Imports 8 digit HSN Code mandatory</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579438"/>
          </a:xfrm>
        </p:spPr>
        <p:txBody>
          <a:bodyPr/>
          <a:lstStyle/>
          <a:p>
            <a:r>
              <a:rPr lang="en-US" sz="2800" b="1" dirty="0" smtClean="0">
                <a:latin typeface="Cambria" pitchFamily="18" charset="0"/>
              </a:rPr>
              <a:t>Discussion on Return Draft Report</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ITC and reversal thereof</a:t>
            </a:r>
          </a:p>
          <a:p>
            <a:pPr>
              <a:buNone/>
            </a:pPr>
            <a:r>
              <a:rPr lang="en-US" dirty="0" smtClean="0"/>
              <a:t>	The ITC Claim will be confirmed to purchasing tax payer after 20</a:t>
            </a:r>
            <a:r>
              <a:rPr lang="en-US" baseline="30000" dirty="0" smtClean="0"/>
              <a:t>th</a:t>
            </a:r>
            <a:r>
              <a:rPr lang="en-US" dirty="0" smtClean="0"/>
              <a:t> of the succeeding the month of tax period.</a:t>
            </a:r>
          </a:p>
          <a:p>
            <a:pPr>
              <a:buNone/>
            </a:pPr>
            <a:r>
              <a:rPr lang="en-US" dirty="0" smtClean="0"/>
              <a:t>	</a:t>
            </a:r>
          </a:p>
          <a:p>
            <a:pPr>
              <a:buNone/>
            </a:pPr>
            <a:r>
              <a:rPr lang="en-US" dirty="0" smtClean="0"/>
              <a:t>	System auto-populate the ITC reversals due to mismatching of invoices in tax payer’s account in the return for the 2</a:t>
            </a:r>
            <a:r>
              <a:rPr lang="en-US" baseline="30000" dirty="0" smtClean="0"/>
              <a:t>nd</a:t>
            </a:r>
            <a:r>
              <a:rPr lang="en-US" dirty="0" smtClean="0"/>
              <a:t> month.</a:t>
            </a:r>
          </a:p>
          <a:p>
            <a:pPr>
              <a:buNone/>
            </a:pPr>
            <a:endParaRPr lang="en-US" dirty="0" smtClean="0"/>
          </a:p>
          <a:p>
            <a:pPr>
              <a:buNone/>
            </a:pPr>
            <a:r>
              <a:rPr lang="en-US" dirty="0" smtClean="0"/>
              <a:t>Acknowledgement</a:t>
            </a:r>
          </a:p>
          <a:p>
            <a:pPr>
              <a:buNone/>
            </a:pPr>
            <a:r>
              <a:rPr lang="en-US" dirty="0" smtClean="0"/>
              <a:t>	on submission – an acknowledgement number will be generated but final receipt of return will be generated after validation of data.</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467600" cy="579438"/>
          </a:xfrm>
        </p:spPr>
        <p:txBody>
          <a:bodyPr/>
          <a:lstStyle/>
          <a:p>
            <a:r>
              <a:rPr lang="en-US" dirty="0" smtClean="0"/>
              <a:t>Discussion on return draft report</a:t>
            </a: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r>
              <a:rPr lang="en-US" dirty="0" smtClean="0"/>
              <a:t>No revision of return</a:t>
            </a:r>
          </a:p>
          <a:p>
            <a:pPr>
              <a:buNone/>
            </a:pPr>
            <a:endParaRPr lang="en-US" dirty="0" smtClean="0"/>
          </a:p>
          <a:p>
            <a:pPr>
              <a:buNone/>
            </a:pPr>
            <a:r>
              <a:rPr lang="en-US" dirty="0" smtClean="0"/>
              <a:t>All unreported Invoices can be reported in current month. Interest will be auto populated</a:t>
            </a:r>
          </a:p>
          <a:p>
            <a:pPr>
              <a:buNone/>
            </a:pPr>
            <a:endParaRPr lang="en-US" dirty="0" smtClean="0"/>
          </a:p>
          <a:p>
            <a:pPr>
              <a:buNone/>
            </a:pPr>
            <a:r>
              <a:rPr lang="en-US" dirty="0" smtClean="0"/>
              <a:t>All under – reported invoice and ITC revision will have to be corrected using credit / debit note in current month.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Discussion on Payment Draft Report </a:t>
            </a:r>
            <a:endParaRPr lang="en-US" sz="2800" dirty="0"/>
          </a:p>
        </p:txBody>
      </p:sp>
      <p:sp>
        <p:nvSpPr>
          <p:cNvPr id="3" name="Content Placeholder 2"/>
          <p:cNvSpPr>
            <a:spLocks noGrp="1"/>
          </p:cNvSpPr>
          <p:nvPr>
            <p:ph sz="quarter" idx="1"/>
          </p:nvPr>
        </p:nvSpPr>
        <p:spPr>
          <a:xfrm>
            <a:off x="457200" y="1143000"/>
            <a:ext cx="7696200" cy="53309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sz="2800" dirty="0" smtClean="0">
                <a:latin typeface="Cambria" pitchFamily="18" charset="0"/>
              </a:rPr>
              <a:t>    Under GST Regime some taxes/ duties may remain outside the purview of GST and governed by existing manual or rules.</a:t>
            </a:r>
          </a:p>
          <a:p>
            <a:pPr>
              <a:buNone/>
            </a:pPr>
            <a:endParaRPr lang="en-US" sz="1200" dirty="0" smtClean="0">
              <a:latin typeface="Cambria" pitchFamily="18" charset="0"/>
            </a:endParaRPr>
          </a:p>
          <a:p>
            <a:pPr>
              <a:buNone/>
            </a:pPr>
            <a:r>
              <a:rPr lang="en-US" sz="2800" dirty="0" smtClean="0">
                <a:latin typeface="Cambria" pitchFamily="18" charset="0"/>
              </a:rPr>
              <a:t>Type of Challan</a:t>
            </a:r>
            <a:r>
              <a:rPr lang="en-US" sz="3200" dirty="0" smtClean="0">
                <a:latin typeface="Cambria" pitchFamily="18" charset="0"/>
              </a:rPr>
              <a:t>               </a:t>
            </a:r>
            <a:endParaRPr lang="en-US" sz="3200" dirty="0">
              <a:latin typeface="Cambria" pitchFamily="18" charset="0"/>
            </a:endParaRPr>
          </a:p>
        </p:txBody>
      </p:sp>
      <p:graphicFrame>
        <p:nvGraphicFramePr>
          <p:cNvPr id="4" name="Diagram 3"/>
          <p:cNvGraphicFramePr/>
          <p:nvPr/>
        </p:nvGraphicFramePr>
        <p:xfrm>
          <a:off x="1600200" y="3124200"/>
          <a:ext cx="5486400" cy="330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655638"/>
          </a:xfrm>
        </p:spPr>
        <p:txBody>
          <a:bodyPr/>
          <a:lstStyle/>
          <a:p>
            <a:r>
              <a:rPr lang="en-US" sz="2800" b="1" dirty="0" smtClean="0">
                <a:latin typeface="Cambria" pitchFamily="18" charset="0"/>
              </a:rPr>
              <a:t>Discussion on Payment Draft Report </a:t>
            </a:r>
            <a:endParaRPr lang="en-US" sz="2000" dirty="0"/>
          </a:p>
        </p:txBody>
      </p:sp>
      <p:sp>
        <p:nvSpPr>
          <p:cNvPr id="3" name="Content Placeholder 2"/>
          <p:cNvSpPr>
            <a:spLocks noGrp="1"/>
          </p:cNvSpPr>
          <p:nvPr>
            <p:ph sz="quarter" idx="1"/>
          </p:nvPr>
        </p:nvSpPr>
        <p:spPr>
          <a:xfrm>
            <a:off x="457200" y="1371600"/>
            <a:ext cx="7467600" cy="4873752"/>
          </a:xfrm>
        </p:spPr>
        <p:txBody>
          <a:bodyPr anchor="ctr">
            <a:normAutofit/>
          </a:bodyPr>
          <a:lstStyle/>
          <a:p>
            <a:pPr algn="just">
              <a:buNone/>
            </a:pPr>
            <a:r>
              <a:rPr lang="en-US" sz="2800" dirty="0" smtClean="0">
                <a:latin typeface="Cambria" pitchFamily="18" charset="0"/>
              </a:rPr>
              <a:t>   Under GST regime only electronically generated challan from GSTN common portal will be used under in all modes of payment  and no use of Manually prepared Challan.</a:t>
            </a:r>
          </a:p>
          <a:p>
            <a:endParaRPr lang="en-US" sz="2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Payment Draft Report</a:t>
            </a:r>
            <a:endParaRPr lang="en-US" sz="2000" dirty="0"/>
          </a:p>
        </p:txBody>
      </p:sp>
      <p:sp>
        <p:nvSpPr>
          <p:cNvPr id="3" name="Content Placeholder 2"/>
          <p:cNvSpPr>
            <a:spLocks noGrp="1"/>
          </p:cNvSpPr>
          <p:nvPr>
            <p:ph sz="quarter" idx="1"/>
          </p:nvPr>
        </p:nvSpPr>
        <p:spPr>
          <a:xfrm>
            <a:off x="381000" y="1600200"/>
            <a:ext cx="8229600" cy="4873752"/>
          </a:xfrm>
          <a:ln>
            <a:noFill/>
          </a:ln>
          <a:effectLst>
            <a:glow rad="1397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sz="2600" dirty="0" smtClean="0">
                <a:latin typeface="Cambria" pitchFamily="18" charset="0"/>
              </a:rPr>
              <a:t>Modes of draft challan Creation by logging GSTN portal</a:t>
            </a:r>
          </a:p>
          <a:p>
            <a:endParaRPr lang="en-US" dirty="0" smtClean="0"/>
          </a:p>
          <a:p>
            <a:endParaRPr lang="en-US" dirty="0" smtClean="0"/>
          </a:p>
          <a:p>
            <a:pPr>
              <a:buNone/>
            </a:pPr>
            <a:r>
              <a:rPr lang="en-US" dirty="0" smtClean="0"/>
              <a:t>                                                  </a:t>
            </a:r>
          </a:p>
          <a:p>
            <a:endParaRPr lang="en-US" dirty="0" smtClean="0"/>
          </a:p>
          <a:p>
            <a:endParaRPr lang="en-US" dirty="0" smtClean="0"/>
          </a:p>
          <a:p>
            <a:endParaRPr lang="en-US" dirty="0" smtClean="0"/>
          </a:p>
          <a:p>
            <a:pPr>
              <a:buNone/>
            </a:pPr>
            <a:r>
              <a:rPr lang="en-US" dirty="0" smtClean="0"/>
              <a:t>                                                 </a:t>
            </a:r>
            <a:endParaRPr lang="en-US" dirty="0"/>
          </a:p>
        </p:txBody>
      </p:sp>
      <p:sp>
        <p:nvSpPr>
          <p:cNvPr id="6" name="Rectangle 5"/>
          <p:cNvSpPr/>
          <p:nvPr/>
        </p:nvSpPr>
        <p:spPr>
          <a:xfrm>
            <a:off x="990600" y="2819400"/>
            <a:ext cx="3429000" cy="1295400"/>
          </a:xfrm>
          <a:prstGeom prst="rect">
            <a:avLst/>
          </a:prstGeom>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Cambria" pitchFamily="18" charset="0"/>
              </a:rPr>
              <a:t>By Registered tax payer or his authorised person</a:t>
            </a:r>
            <a:endParaRPr lang="en-US" sz="2400" dirty="0">
              <a:latin typeface="Cambria" pitchFamily="18" charset="0"/>
            </a:endParaRPr>
          </a:p>
        </p:txBody>
      </p:sp>
      <p:sp>
        <p:nvSpPr>
          <p:cNvPr id="7" name="Rectangle 6"/>
          <p:cNvSpPr/>
          <p:nvPr/>
        </p:nvSpPr>
        <p:spPr>
          <a:xfrm>
            <a:off x="990600" y="4495800"/>
            <a:ext cx="3505200" cy="1600200"/>
          </a:xfrm>
          <a:prstGeom prst="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Cambria" pitchFamily="18" charset="0"/>
              </a:rPr>
              <a:t>By grant of temporary registration number by any one tax authority</a:t>
            </a:r>
            <a:endParaRPr lang="en-US" sz="2400" dirty="0">
              <a:latin typeface="Cambria" pitchFamily="18" charset="0"/>
            </a:endParaRPr>
          </a:p>
        </p:txBody>
      </p:sp>
      <p:sp>
        <p:nvSpPr>
          <p:cNvPr id="9" name="Rectangle 8"/>
          <p:cNvSpPr/>
          <p:nvPr/>
        </p:nvSpPr>
        <p:spPr>
          <a:xfrm>
            <a:off x="4876800" y="2819400"/>
            <a:ext cx="3048000" cy="1371600"/>
          </a:xfrm>
          <a:prstGeom prst="rect">
            <a:avLst/>
          </a:prstGeom>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Cambria" pitchFamily="18" charset="0"/>
              </a:rPr>
              <a:t>Authorised representatives of tax payer</a:t>
            </a:r>
            <a:endParaRPr lang="en-US" sz="2400" dirty="0">
              <a:latin typeface="Cambria" pitchFamily="18" charset="0"/>
            </a:endParaRPr>
          </a:p>
        </p:txBody>
      </p:sp>
      <p:sp>
        <p:nvSpPr>
          <p:cNvPr id="10" name="Rectangle 9"/>
          <p:cNvSpPr/>
          <p:nvPr/>
        </p:nvSpPr>
        <p:spPr>
          <a:xfrm>
            <a:off x="4953000" y="4495800"/>
            <a:ext cx="2971800" cy="1600200"/>
          </a:xfrm>
          <a:prstGeom prst="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Cambria" pitchFamily="18" charset="0"/>
              </a:rPr>
              <a:t>By challan creation without user ID and Password</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457200"/>
            <a:ext cx="7467600" cy="579438"/>
          </a:xfrm>
        </p:spPr>
        <p:txBody>
          <a:bodyPr/>
          <a:lstStyle/>
          <a:p>
            <a:r>
              <a:rPr lang="en-US" dirty="0" smtClean="0"/>
              <a:t>GST Concept</a:t>
            </a:r>
            <a:endParaRPr lang="en-US" dirty="0"/>
          </a:p>
        </p:txBody>
      </p:sp>
      <p:sp>
        <p:nvSpPr>
          <p:cNvPr id="3" name="Content Placeholder 2"/>
          <p:cNvSpPr>
            <a:spLocks noGrp="1"/>
          </p:cNvSpPr>
          <p:nvPr>
            <p:ph sz="quarter" idx="1"/>
          </p:nvPr>
        </p:nvSpPr>
        <p:spPr>
          <a:xfrm>
            <a:off x="457200" y="1219200"/>
            <a:ext cx="7772400" cy="5254752"/>
          </a:xfrm>
        </p:spPr>
        <p:txBody>
          <a:bodyPr>
            <a:normAutofit fontScale="85000" lnSpcReduction="20000"/>
          </a:bodyPr>
          <a:lstStyle/>
          <a:p>
            <a:pPr algn="just"/>
            <a:r>
              <a:rPr lang="en-US" dirty="0" smtClean="0">
                <a:latin typeface="Times New Roman" panose="02020603050405020304" pitchFamily="18" charset="0"/>
                <a:cs typeface="Times New Roman" panose="02020603050405020304" pitchFamily="18" charset="0"/>
              </a:rPr>
              <a:t>All goods and services, barring a few exceptions, will be brought into the GST base. There will be </a:t>
            </a:r>
            <a:r>
              <a:rPr lang="en-US" b="1" dirty="0" smtClean="0">
                <a:latin typeface="Times New Roman" panose="02020603050405020304" pitchFamily="18" charset="0"/>
                <a:cs typeface="Times New Roman" panose="02020603050405020304" pitchFamily="18" charset="0"/>
              </a:rPr>
              <a:t>no distinction between goods and services.</a:t>
            </a:r>
          </a:p>
          <a:p>
            <a:pPr marL="109728" indent="0" algn="just">
              <a:buNone/>
            </a:pPr>
            <a:endParaRPr lang="en-US" sz="1000"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Under GST, the </a:t>
            </a:r>
            <a:r>
              <a:rPr lang="en-US" b="1" dirty="0" smtClean="0">
                <a:latin typeface="Times New Roman" panose="02020603050405020304" pitchFamily="18" charset="0"/>
                <a:cs typeface="Times New Roman" panose="02020603050405020304" pitchFamily="18" charset="0"/>
              </a:rPr>
              <a:t>taxation burden will be divided equitably between manufacturing and services</a:t>
            </a:r>
            <a:r>
              <a:rPr lang="en-US" dirty="0" smtClean="0">
                <a:latin typeface="Times New Roman" panose="02020603050405020304" pitchFamily="18" charset="0"/>
                <a:cs typeface="Times New Roman" panose="02020603050405020304" pitchFamily="18" charset="0"/>
              </a:rPr>
              <a:t>, through a lower tax rate by increasing the tax base and minimizing exemptions.</a:t>
            </a:r>
          </a:p>
          <a:p>
            <a:pPr marL="109728" indent="0" algn="just">
              <a:buNone/>
            </a:pPr>
            <a:endParaRPr lang="en-US" sz="1000"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However, the </a:t>
            </a:r>
            <a:r>
              <a:rPr lang="en-US" b="1" dirty="0" smtClean="0">
                <a:latin typeface="Times New Roman" panose="02020603050405020304" pitchFamily="18" charset="0"/>
                <a:cs typeface="Times New Roman" panose="02020603050405020304" pitchFamily="18" charset="0"/>
              </a:rPr>
              <a:t>basic features of law</a:t>
            </a:r>
            <a:r>
              <a:rPr lang="en-US" dirty="0" smtClean="0">
                <a:latin typeface="Times New Roman" panose="02020603050405020304" pitchFamily="18" charset="0"/>
                <a:cs typeface="Times New Roman" panose="02020603050405020304" pitchFamily="18" charset="0"/>
              </a:rPr>
              <a:t> such as chargeability, definition of taxable event and taxable person, measure of levy including valuation provisions, basis of classification etc. </a:t>
            </a:r>
            <a:r>
              <a:rPr lang="en-US" b="1" dirty="0" smtClean="0">
                <a:latin typeface="Times New Roman" panose="02020603050405020304" pitchFamily="18" charset="0"/>
                <a:cs typeface="Times New Roman" panose="02020603050405020304" pitchFamily="18" charset="0"/>
              </a:rPr>
              <a:t>would be uniform</a:t>
            </a:r>
            <a:r>
              <a:rPr lang="en-US" dirty="0" smtClean="0">
                <a:latin typeface="Times New Roman" panose="02020603050405020304" pitchFamily="18" charset="0"/>
                <a:cs typeface="Times New Roman" panose="02020603050405020304" pitchFamily="18" charset="0"/>
              </a:rPr>
              <a:t> as far as practicable.</a:t>
            </a:r>
          </a:p>
          <a:p>
            <a:pPr marL="109728" indent="0" algn="just">
              <a:buNone/>
            </a:pPr>
            <a:endParaRPr lang="en-US" sz="900"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existing </a:t>
            </a:r>
            <a:r>
              <a:rPr lang="en-US" b="1" dirty="0" smtClean="0">
                <a:latin typeface="Times New Roman" panose="02020603050405020304" pitchFamily="18" charset="0"/>
                <a:cs typeface="Times New Roman" panose="02020603050405020304" pitchFamily="18" charset="0"/>
              </a:rPr>
              <a:t>CST will be discontinued</a:t>
            </a:r>
            <a:r>
              <a:rPr lang="en-US" dirty="0" smtClean="0">
                <a:latin typeface="Times New Roman" panose="02020603050405020304" pitchFamily="18" charset="0"/>
                <a:cs typeface="Times New Roman" panose="02020603050405020304" pitchFamily="18" charset="0"/>
              </a:rPr>
              <a:t>. Instead, a new statute known as IGST will come into place on the inter-state transfer of the Goods and Services.</a:t>
            </a:r>
          </a:p>
          <a:p>
            <a:pPr marL="109728" indent="0" algn="just">
              <a:buNone/>
            </a:pPr>
            <a:endParaRPr lang="en-US" sz="900"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By removing the cascading effect of taxes (CST, additional customs duty, surcharges, luxury </a:t>
            </a:r>
            <a:r>
              <a:rPr lang="fr-FR" dirty="0" err="1" smtClean="0">
                <a:latin typeface="Times New Roman" panose="02020603050405020304" pitchFamily="18" charset="0"/>
                <a:cs typeface="Times New Roman" panose="02020603050405020304" pitchFamily="18" charset="0"/>
              </a:rPr>
              <a:t>Tax</a:t>
            </a:r>
            <a:r>
              <a:rPr lang="fr-FR" dirty="0" smtClean="0">
                <a:latin typeface="Times New Roman" panose="02020603050405020304" pitchFamily="18" charset="0"/>
                <a:cs typeface="Times New Roman" panose="02020603050405020304" pitchFamily="18" charset="0"/>
              </a:rPr>
              <a:t>, Entertainment </a:t>
            </a:r>
            <a:r>
              <a:rPr lang="fr-FR" dirty="0" err="1" smtClean="0">
                <a:latin typeface="Times New Roman" panose="02020603050405020304" pitchFamily="18" charset="0"/>
                <a:cs typeface="Times New Roman" panose="02020603050405020304" pitchFamily="18" charset="0"/>
              </a:rPr>
              <a:t>Tax</a:t>
            </a:r>
            <a:r>
              <a:rPr lang="fr-FR" dirty="0" smtClean="0">
                <a:latin typeface="Times New Roman" panose="02020603050405020304" pitchFamily="18" charset="0"/>
                <a:cs typeface="Times New Roman" panose="02020603050405020304" pitchFamily="18" charset="0"/>
              </a:rPr>
              <a:t>, etc.</a:t>
            </a:r>
            <a:r>
              <a:rPr lang="en-US" dirty="0" smtClean="0">
                <a:latin typeface="Times New Roman" panose="02020603050405020304" pitchFamily="18" charset="0"/>
                <a:cs typeface="Times New Roman" panose="02020603050405020304" pitchFamily="18" charset="0"/>
              </a:rPr>
              <a:t> ), </a:t>
            </a:r>
            <a:r>
              <a:rPr lang="en-US" b="1" dirty="0" smtClean="0">
                <a:latin typeface="Times New Roman" panose="02020603050405020304" pitchFamily="18" charset="0"/>
                <a:cs typeface="Times New Roman" panose="02020603050405020304" pitchFamily="18" charset="0"/>
              </a:rPr>
              <a:t>CGST &amp; SGST will be charged on same price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Discussion on Payment Draft Report</a:t>
            </a:r>
            <a:endParaRPr lang="en-US" dirty="0"/>
          </a:p>
        </p:txBody>
      </p:sp>
      <p:sp>
        <p:nvSpPr>
          <p:cNvPr id="3" name="Content Placeholder 2"/>
          <p:cNvSpPr>
            <a:spLocks noGrp="1"/>
          </p:cNvSpPr>
          <p:nvPr>
            <p:ph sz="quarter" idx="1"/>
          </p:nvPr>
        </p:nvSpPr>
        <p:spPr>
          <a:xfrm>
            <a:off x="457200" y="1219200"/>
            <a:ext cx="7467600" cy="5254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sz="2800" dirty="0" smtClean="0">
                <a:latin typeface="Cambria" pitchFamily="18" charset="0"/>
              </a:rPr>
              <a:t>Generation of Challan</a:t>
            </a:r>
          </a:p>
          <a:p>
            <a:pPr>
              <a:buNone/>
            </a:pPr>
            <a:endParaRPr lang="en-US" sz="3200" dirty="0" smtClean="0">
              <a:latin typeface="Cambria" pitchFamily="18" charset="0"/>
            </a:endParaRPr>
          </a:p>
          <a:p>
            <a:pPr>
              <a:buNone/>
            </a:pPr>
            <a:endParaRPr lang="en-US" sz="3200" dirty="0" smtClean="0">
              <a:latin typeface="Cambria" pitchFamily="18" charset="0"/>
            </a:endParaRPr>
          </a:p>
          <a:p>
            <a:endParaRPr lang="en-US" dirty="0" smtClean="0"/>
          </a:p>
          <a:p>
            <a:endParaRPr lang="en-US" dirty="0"/>
          </a:p>
        </p:txBody>
      </p:sp>
      <p:graphicFrame>
        <p:nvGraphicFramePr>
          <p:cNvPr id="4" name="Diagram 3"/>
          <p:cNvGraphicFramePr/>
          <p:nvPr/>
        </p:nvGraphicFramePr>
        <p:xfrm>
          <a:off x="533400" y="2311400"/>
          <a:ext cx="7772400" cy="332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Payment Draft Report</a:t>
            </a:r>
            <a:endParaRPr lang="en-US" dirty="0"/>
          </a:p>
        </p:txBody>
      </p:sp>
      <p:sp>
        <p:nvSpPr>
          <p:cNvPr id="3" name="Content Placeholder 2"/>
          <p:cNvSpPr>
            <a:spLocks noGrp="1"/>
          </p:cNvSpPr>
          <p:nvPr>
            <p:ph sz="quarter" idx="1"/>
          </p:nvPr>
        </p:nvSpPr>
        <p:spPr/>
        <p:txBody>
          <a:bodyPr/>
          <a:lstStyle/>
          <a:p>
            <a:r>
              <a:rPr lang="en-US" dirty="0" smtClean="0"/>
              <a:t>Common Portal Identification Number (CPIN)</a:t>
            </a:r>
          </a:p>
          <a:p>
            <a:endParaRPr lang="en-US" dirty="0" smtClean="0"/>
          </a:p>
          <a:p>
            <a:endParaRPr lang="en-US" dirty="0"/>
          </a:p>
        </p:txBody>
      </p:sp>
      <p:graphicFrame>
        <p:nvGraphicFramePr>
          <p:cNvPr id="4" name="Diagram 3"/>
          <p:cNvGraphicFramePr/>
          <p:nvPr/>
        </p:nvGraphicFramePr>
        <p:xfrm>
          <a:off x="228600" y="1981200"/>
          <a:ext cx="84582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2"/>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Payment Draft Report </a:t>
            </a:r>
            <a:endParaRPr lang="en-US" dirty="0"/>
          </a:p>
        </p:txBody>
      </p:sp>
      <p:sp>
        <p:nvSpPr>
          <p:cNvPr id="3" name="Content Placeholder 2"/>
          <p:cNvSpPr>
            <a:spLocks noGrp="1"/>
          </p:cNvSpPr>
          <p:nvPr>
            <p:ph sz="quarter" idx="1"/>
          </p:nvPr>
        </p:nvSpPr>
        <p:spPr>
          <a:xfrm>
            <a:off x="457200" y="1295400"/>
            <a:ext cx="7467600" cy="51785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sz="2800" dirty="0" smtClean="0">
                <a:latin typeface="Cambria" pitchFamily="18" charset="0"/>
              </a:rPr>
              <a:t>Payment Mode proposed</a:t>
            </a:r>
          </a:p>
          <a:p>
            <a:endParaRPr lang="en-US" dirty="0" smtClean="0"/>
          </a:p>
          <a:p>
            <a:endParaRPr lang="en-US" dirty="0"/>
          </a:p>
        </p:txBody>
      </p:sp>
      <p:graphicFrame>
        <p:nvGraphicFramePr>
          <p:cNvPr id="4" name="Diagram 3"/>
          <p:cNvGraphicFramePr/>
          <p:nvPr/>
        </p:nvGraphicFramePr>
        <p:xfrm>
          <a:off x="838200" y="2133600"/>
          <a:ext cx="67818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Payment Draft Report</a:t>
            </a:r>
            <a:endParaRPr lang="en-US" dirty="0"/>
          </a:p>
        </p:txBody>
      </p:sp>
      <p:sp>
        <p:nvSpPr>
          <p:cNvPr id="3" name="Content Placeholder 2"/>
          <p:cNvSpPr>
            <a:spLocks noGrp="1"/>
          </p:cNvSpPr>
          <p:nvPr>
            <p:ph sz="quarter" idx="1"/>
          </p:nvPr>
        </p:nvSpPr>
        <p:spPr>
          <a:xfrm>
            <a:off x="304800" y="1143000"/>
            <a:ext cx="8001000" cy="53309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dirty="0" smtClean="0"/>
              <a:t>Distinct Procedural features of payment modes</a:t>
            </a:r>
          </a:p>
          <a:p>
            <a:pPr>
              <a:buNone/>
            </a:pPr>
            <a:endParaRPr lang="en-US" dirty="0"/>
          </a:p>
        </p:txBody>
      </p:sp>
      <p:graphicFrame>
        <p:nvGraphicFramePr>
          <p:cNvPr id="6" name="Diagram 5"/>
          <p:cNvGraphicFramePr/>
          <p:nvPr/>
        </p:nvGraphicFramePr>
        <p:xfrm>
          <a:off x="381000" y="1295400"/>
          <a:ext cx="81534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sz="2800" b="1" dirty="0" smtClean="0">
                <a:latin typeface="Cambria" pitchFamily="18" charset="0"/>
              </a:rPr>
              <a:t>Discussion on Refund Draft Report</a:t>
            </a:r>
            <a:endParaRPr lang="en-US" dirty="0"/>
          </a:p>
        </p:txBody>
      </p:sp>
      <p:sp>
        <p:nvSpPr>
          <p:cNvPr id="3" name="Content Placeholder 2"/>
          <p:cNvSpPr>
            <a:spLocks noGrp="1"/>
          </p:cNvSpPr>
          <p:nvPr>
            <p:ph sz="quarter" idx="1"/>
          </p:nvPr>
        </p:nvSpPr>
        <p:spPr>
          <a:xfrm>
            <a:off x="457200" y="1143000"/>
            <a:ext cx="7467600" cy="5330952"/>
          </a:xfrm>
          <a:ln>
            <a:noFill/>
          </a:ln>
          <a:effectLst>
            <a:glow rad="1016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buNone/>
            </a:pPr>
            <a:r>
              <a:rPr lang="en-US" sz="2800" dirty="0" smtClean="0">
                <a:latin typeface="Cambria" pitchFamily="18" charset="0"/>
              </a:rPr>
              <a:t>Refund of Tax  (10 situations)</a:t>
            </a:r>
          </a:p>
          <a:p>
            <a:pPr>
              <a:buNone/>
            </a:pPr>
            <a:endParaRPr lang="en-US" sz="3600" dirty="0" smtClean="0">
              <a:latin typeface="Cambria" pitchFamily="18" charset="0"/>
            </a:endParaRPr>
          </a:p>
          <a:p>
            <a:endParaRPr lang="en-US" dirty="0" smtClean="0"/>
          </a:p>
          <a:p>
            <a:endParaRPr lang="en-US" dirty="0"/>
          </a:p>
        </p:txBody>
      </p:sp>
      <p:graphicFrame>
        <p:nvGraphicFramePr>
          <p:cNvPr id="6" name="Diagram 5"/>
          <p:cNvGraphicFramePr/>
          <p:nvPr/>
        </p:nvGraphicFramePr>
        <p:xfrm>
          <a:off x="533400" y="1752600"/>
          <a:ext cx="75438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467600" cy="609600"/>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Refund Draft Report </a:t>
            </a:r>
            <a:endParaRPr lang="en-US" dirty="0"/>
          </a:p>
        </p:txBody>
      </p:sp>
      <p:sp>
        <p:nvSpPr>
          <p:cNvPr id="3" name="Content Placeholder 2"/>
          <p:cNvSpPr>
            <a:spLocks noGrp="1"/>
          </p:cNvSpPr>
          <p:nvPr>
            <p:ph sz="quarter" idx="1"/>
          </p:nvPr>
        </p:nvSpPr>
        <p:spPr>
          <a:xfrm>
            <a:off x="457200" y="1219200"/>
            <a:ext cx="7467600" cy="4267200"/>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endParaRPr lang="en-US" dirty="0"/>
          </a:p>
        </p:txBody>
      </p:sp>
      <p:graphicFrame>
        <p:nvGraphicFramePr>
          <p:cNvPr id="6" name="Diagram 5"/>
          <p:cNvGraphicFramePr/>
          <p:nvPr/>
        </p:nvGraphicFramePr>
        <p:xfrm>
          <a:off x="457200" y="1219200"/>
          <a:ext cx="76200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33400" y="5715000"/>
            <a:ext cx="7467600" cy="707886"/>
          </a:xfrm>
          <a:prstGeom prst="rect">
            <a:avLst/>
          </a:prstGeom>
          <a:noFill/>
        </p:spPr>
        <p:txBody>
          <a:bodyPr wrap="square" rtlCol="0">
            <a:spAutoFit/>
          </a:bodyPr>
          <a:lstStyle/>
          <a:p>
            <a:r>
              <a:rPr lang="en-US" sz="2000" dirty="0" smtClean="0"/>
              <a:t>Refund may ne on account of CGST, SGST or IGST as the case may be</a:t>
            </a:r>
            <a:endParaRPr lang="en-US" sz="2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Refund Draft Report </a:t>
            </a:r>
            <a:endParaRPr lang="en-US" dirty="0"/>
          </a:p>
        </p:txBody>
      </p:sp>
      <p:sp>
        <p:nvSpPr>
          <p:cNvPr id="3" name="Content Placeholder 2"/>
          <p:cNvSpPr>
            <a:spLocks noGrp="1"/>
          </p:cNvSpPr>
          <p:nvPr>
            <p:ph sz="quarter" idx="1"/>
          </p:nvPr>
        </p:nvSpPr>
        <p:spPr>
          <a:xfrm>
            <a:off x="457200" y="1600200"/>
            <a:ext cx="7696200" cy="4873752"/>
          </a:xfrm>
          <a:ln>
            <a:noFill/>
          </a:ln>
          <a:effectLst>
            <a:glow rad="1397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a:buNone/>
            </a:pPr>
            <a:r>
              <a:rPr lang="en-US" sz="3200" dirty="0" smtClean="0">
                <a:latin typeface="Cambria" pitchFamily="18" charset="0"/>
              </a:rPr>
              <a:t>Refunds- procedure-concern</a:t>
            </a:r>
          </a:p>
          <a:p>
            <a:pPr>
              <a:buNone/>
            </a:pPr>
            <a:endParaRPr lang="en-US" sz="1000" dirty="0" smtClean="0">
              <a:latin typeface="Cambria" pitchFamily="18" charset="0"/>
            </a:endParaRPr>
          </a:p>
          <a:p>
            <a:pPr algn="just">
              <a:buNone/>
            </a:pPr>
            <a:r>
              <a:rPr lang="en-US" sz="3200" dirty="0" smtClean="0">
                <a:latin typeface="Cambria" pitchFamily="18" charset="0"/>
              </a:rPr>
              <a:t>	</a:t>
            </a:r>
            <a:r>
              <a:rPr lang="en-US" sz="2800" dirty="0" smtClean="0">
                <a:latin typeface="Cambria" pitchFamily="18" charset="0"/>
              </a:rPr>
              <a:t>Para 2 (v) It is further recommended that other two options may be available to the exporter in the proposed GST regime. Provision of rebate to the exporter can be recommended.</a:t>
            </a:r>
            <a:endParaRPr lang="en-US" sz="2800" dirty="0">
              <a:latin typeface="Cambria"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Refund Draft Report</a:t>
            </a:r>
            <a:endParaRPr lang="en-US" dirty="0"/>
          </a:p>
        </p:txBody>
      </p:sp>
      <p:sp>
        <p:nvSpPr>
          <p:cNvPr id="3" name="Content Placeholder 2"/>
          <p:cNvSpPr>
            <a:spLocks noGrp="1"/>
          </p:cNvSpPr>
          <p:nvPr>
            <p:ph sz="quarter" idx="1"/>
          </p:nvPr>
        </p:nvSpPr>
        <p:spPr>
          <a:xfrm>
            <a:off x="457200" y="1600200"/>
            <a:ext cx="7848600" cy="4873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sz="2800" dirty="0" smtClean="0">
                <a:latin typeface="Cambria" pitchFamily="18" charset="0"/>
              </a:rPr>
              <a:t>Refund- System requirements</a:t>
            </a:r>
          </a:p>
          <a:p>
            <a:pPr>
              <a:buNone/>
            </a:pPr>
            <a:endParaRPr lang="en-US" dirty="0" smtClean="0">
              <a:latin typeface="Cambria" pitchFamily="18" charset="0"/>
            </a:endParaRPr>
          </a:p>
          <a:p>
            <a:r>
              <a:rPr lang="en-US" dirty="0" smtClean="0">
                <a:latin typeface="Cambria" pitchFamily="18" charset="0"/>
              </a:rPr>
              <a:t> Online verification</a:t>
            </a:r>
          </a:p>
          <a:p>
            <a:r>
              <a:rPr lang="en-US" dirty="0" smtClean="0">
                <a:latin typeface="Cambria" pitchFamily="18" charset="0"/>
              </a:rPr>
              <a:t> (</a:t>
            </a:r>
            <a:r>
              <a:rPr lang="en-US" dirty="0" err="1" smtClean="0">
                <a:latin typeface="Cambria" pitchFamily="18" charset="0"/>
              </a:rPr>
              <a:t>i</a:t>
            </a:r>
            <a:r>
              <a:rPr lang="en-US" dirty="0" smtClean="0">
                <a:latin typeface="Cambria" pitchFamily="18" charset="0"/>
              </a:rPr>
              <a:t>) capture IEC registration</a:t>
            </a:r>
          </a:p>
          <a:p>
            <a:pPr>
              <a:buNone/>
            </a:pPr>
            <a:r>
              <a:rPr lang="en-US" dirty="0" smtClean="0">
                <a:latin typeface="Cambria" pitchFamily="18" charset="0"/>
              </a:rPr>
              <a:t>     (ii) Interlinking of web sites of DFT, ICEGATE and GSTN</a:t>
            </a:r>
          </a:p>
          <a:p>
            <a:r>
              <a:rPr lang="en-US" dirty="0" smtClean="0">
                <a:latin typeface="Cambria" pitchFamily="18" charset="0"/>
              </a:rPr>
              <a:t> (iii) matching of documents</a:t>
            </a:r>
          </a:p>
          <a:p>
            <a:r>
              <a:rPr lang="en-US" dirty="0" smtClean="0">
                <a:latin typeface="Cambria" pitchFamily="18" charset="0"/>
              </a:rPr>
              <a:t> (iv) establishing export.</a:t>
            </a:r>
            <a:endParaRPr lang="en-US" dirty="0">
              <a:latin typeface="Cambria"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Refund Draft Report </a:t>
            </a:r>
            <a:endParaRPr lang="en-US" dirty="0"/>
          </a:p>
        </p:txBody>
      </p:sp>
      <p:sp>
        <p:nvSpPr>
          <p:cNvPr id="3" name="Content Placeholder 2"/>
          <p:cNvSpPr>
            <a:spLocks noGrp="1"/>
          </p:cNvSpPr>
          <p:nvPr>
            <p:ph sz="quarter" idx="1"/>
          </p:nvPr>
        </p:nvSpPr>
        <p:spPr>
          <a:xfrm>
            <a:off x="457200" y="1600200"/>
            <a:ext cx="7924800" cy="4873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sz="3200" dirty="0" smtClean="0">
                <a:latin typeface="Cambria" pitchFamily="18" charset="0"/>
              </a:rPr>
              <a:t>Documents</a:t>
            </a:r>
          </a:p>
          <a:p>
            <a:pPr>
              <a:buNone/>
            </a:pPr>
            <a:endParaRPr lang="en-US" sz="900" dirty="0" smtClean="0">
              <a:latin typeface="Cambria" pitchFamily="18" charset="0"/>
            </a:endParaRPr>
          </a:p>
          <a:p>
            <a:pPr>
              <a:buNone/>
            </a:pPr>
            <a:r>
              <a:rPr lang="en-US" dirty="0" smtClean="0">
                <a:latin typeface="Cambria" pitchFamily="18" charset="0"/>
              </a:rPr>
              <a:t>(</a:t>
            </a:r>
            <a:r>
              <a:rPr lang="en-US" dirty="0" err="1" smtClean="0">
                <a:latin typeface="Cambria" pitchFamily="18" charset="0"/>
              </a:rPr>
              <a:t>i</a:t>
            </a:r>
            <a:r>
              <a:rPr lang="en-US" dirty="0" smtClean="0">
                <a:latin typeface="Cambria" pitchFamily="18" charset="0"/>
              </a:rPr>
              <a:t>) Shipping Bill ( Export Promotion copy)</a:t>
            </a:r>
          </a:p>
          <a:p>
            <a:pPr>
              <a:buNone/>
            </a:pPr>
            <a:r>
              <a:rPr lang="en-US" dirty="0" smtClean="0">
                <a:latin typeface="Cambria" pitchFamily="18" charset="0"/>
              </a:rPr>
              <a:t>(ii) Mate’s receipt/ Transporter’s Challan- in case of export by road.</a:t>
            </a:r>
          </a:p>
          <a:p>
            <a:pPr>
              <a:buNone/>
            </a:pPr>
            <a:r>
              <a:rPr lang="en-US" dirty="0" smtClean="0">
                <a:latin typeface="Cambria" pitchFamily="18" charset="0"/>
              </a:rPr>
              <a:t>(iii) Export Invoice</a:t>
            </a:r>
          </a:p>
          <a:p>
            <a:pPr>
              <a:buNone/>
            </a:pPr>
            <a:r>
              <a:rPr lang="en-US" dirty="0" smtClean="0">
                <a:latin typeface="Cambria" pitchFamily="18" charset="0"/>
              </a:rPr>
              <a:t>(iv) Packing List</a:t>
            </a:r>
          </a:p>
          <a:p>
            <a:pPr>
              <a:buNone/>
            </a:pPr>
            <a:r>
              <a:rPr lang="en-US" dirty="0" smtClean="0">
                <a:latin typeface="Cambria" pitchFamily="18" charset="0"/>
              </a:rPr>
              <a:t>(v) Bill of lading/ Airway bill</a:t>
            </a:r>
          </a:p>
          <a:p>
            <a:pPr>
              <a:buNone/>
            </a:pPr>
            <a:r>
              <a:rPr lang="en-US" dirty="0" smtClean="0">
                <a:latin typeface="Cambria" pitchFamily="18" charset="0"/>
              </a:rPr>
              <a:t>(vi) Bank Realization Certificate (BRC)</a:t>
            </a:r>
            <a:endParaRPr lang="en-US" dirty="0">
              <a:latin typeface="Cambria"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Refund Draft Report </a:t>
            </a:r>
            <a:endParaRPr lang="en-US" dirty="0"/>
          </a:p>
        </p:txBody>
      </p:sp>
      <p:sp>
        <p:nvSpPr>
          <p:cNvPr id="3" name="Content Placeholder 2"/>
          <p:cNvSpPr>
            <a:spLocks noGrp="1"/>
          </p:cNvSpPr>
          <p:nvPr>
            <p:ph sz="quarter" idx="1"/>
          </p:nvPr>
        </p:nvSpPr>
        <p:spPr>
          <a:xfrm>
            <a:off x="457200" y="1600200"/>
            <a:ext cx="7772400" cy="3276600"/>
          </a:xfrm>
          <a:ln>
            <a:noFill/>
          </a:ln>
          <a:effectLst>
            <a:glow rad="1397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a:buNone/>
            </a:pPr>
            <a:r>
              <a:rPr lang="en-US" sz="2800" dirty="0" smtClean="0">
                <a:latin typeface="Cambria" pitchFamily="18" charset="0"/>
              </a:rPr>
              <a:t>Refund – export of Services</a:t>
            </a:r>
          </a:p>
          <a:p>
            <a:pPr>
              <a:buNone/>
            </a:pPr>
            <a:endParaRPr lang="en-US" sz="2800" dirty="0" smtClean="0">
              <a:latin typeface="Cambria" pitchFamily="18" charset="0"/>
            </a:endParaRPr>
          </a:p>
          <a:p>
            <a:pPr>
              <a:buNone/>
            </a:pPr>
            <a:r>
              <a:rPr lang="en-US" sz="2800" dirty="0" smtClean="0">
                <a:latin typeface="Cambria" pitchFamily="18" charset="0"/>
              </a:rPr>
              <a:t>	Para-B (iii) Since export of services cannot be verified online through ICEGATE, there should be a separate application for refund of services exported.</a:t>
            </a:r>
            <a:endParaRPr lang="en-US" sz="28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current regime and its </a:t>
            </a:r>
            <a:r>
              <a:rPr lang="en-US" b="1" dirty="0" smtClean="0">
                <a:latin typeface="Cambria" pitchFamily="18" charset="0"/>
              </a:rPr>
              <a:t>drawback</a:t>
            </a:r>
            <a:endParaRPr lang="en-US" dirty="0"/>
          </a:p>
        </p:txBody>
      </p:sp>
      <p:graphicFrame>
        <p:nvGraphicFramePr>
          <p:cNvPr id="4" name="Content Placeholder 3"/>
          <p:cNvGraphicFramePr>
            <a:graphicFrameLocks noGrp="1"/>
          </p:cNvGraphicFramePr>
          <p:nvPr>
            <p:ph sz="quarter" idx="1"/>
          </p:nvPr>
        </p:nvGraphicFramePr>
        <p:xfrm>
          <a:off x="457200" y="1600200"/>
          <a:ext cx="7467600" cy="4340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Refund Draft Report</a:t>
            </a:r>
            <a:endParaRPr lang="en-US" dirty="0"/>
          </a:p>
        </p:txBody>
      </p:sp>
      <p:sp>
        <p:nvSpPr>
          <p:cNvPr id="4" name="TextBox 3"/>
          <p:cNvSpPr txBox="1"/>
          <p:nvPr/>
        </p:nvSpPr>
        <p:spPr>
          <a:xfrm>
            <a:off x="457200" y="1600200"/>
            <a:ext cx="7772400" cy="3493264"/>
          </a:xfrm>
          <a:prstGeom prst="rect">
            <a:avLst/>
          </a:prstGeom>
          <a:noFill/>
        </p:spPr>
        <p:txBody>
          <a:bodyPr wrap="square" rtlCol="0">
            <a:spAutoFit/>
          </a:bodyPr>
          <a:lstStyle/>
          <a:p>
            <a:pPr marL="274320" indent="-274320" algn="just">
              <a:spcBef>
                <a:spcPts val="600"/>
              </a:spcBef>
              <a:buClr>
                <a:schemeClr val="accent1"/>
              </a:buClr>
              <a:buSzPct val="70000"/>
            </a:pPr>
            <a:r>
              <a:rPr lang="en-US" sz="2800" dirty="0" smtClean="0">
                <a:effectLst>
                  <a:outerShdw blurRad="38100" dist="38100" dir="2700000" algn="tl">
                    <a:srgbClr val="000000">
                      <a:alpha val="43137"/>
                    </a:srgbClr>
                  </a:outerShdw>
                </a:effectLst>
                <a:latin typeface="Cambria" pitchFamily="18" charset="0"/>
              </a:rPr>
              <a:t>Refunds-documents-BRC</a:t>
            </a:r>
          </a:p>
          <a:p>
            <a:pPr marL="274320" indent="-274320" algn="just">
              <a:spcBef>
                <a:spcPts val="600"/>
              </a:spcBef>
              <a:buClr>
                <a:schemeClr val="accent1"/>
              </a:buClr>
              <a:buSzPct val="70000"/>
            </a:pPr>
            <a:endParaRPr lang="en-US" sz="600" dirty="0" smtClean="0">
              <a:latin typeface="Cambria" pitchFamily="18" charset="0"/>
            </a:endParaRPr>
          </a:p>
          <a:p>
            <a:pPr marL="274320" indent="-274320" algn="just">
              <a:spcBef>
                <a:spcPts val="600"/>
              </a:spcBef>
              <a:buClr>
                <a:schemeClr val="accent1"/>
              </a:buClr>
              <a:buSzPct val="70000"/>
            </a:pPr>
            <a:r>
              <a:rPr lang="en-US" sz="2800" dirty="0" smtClean="0">
                <a:latin typeface="Cambria" pitchFamily="18" charset="0"/>
              </a:rPr>
              <a:t>	</a:t>
            </a:r>
            <a:r>
              <a:rPr lang="en-US" sz="2400" dirty="0" smtClean="0">
                <a:effectLst>
                  <a:outerShdw blurRad="38100" dist="38100" dir="2700000" algn="tl">
                    <a:srgbClr val="000000">
                      <a:alpha val="43137"/>
                    </a:srgbClr>
                  </a:outerShdw>
                </a:effectLst>
                <a:latin typeface="Cambria" pitchFamily="18" charset="0"/>
              </a:rPr>
              <a:t>Para-B(g) the submission of BRC may not be insisted upon at the time of filling of refund application. Post facto verification can be carried out by the tax authorities. </a:t>
            </a:r>
          </a:p>
          <a:p>
            <a:pPr marL="274320" indent="-274320" algn="just">
              <a:spcBef>
                <a:spcPts val="600"/>
              </a:spcBef>
              <a:buClr>
                <a:schemeClr val="accent1"/>
              </a:buClr>
              <a:buSzPct val="70000"/>
            </a:pPr>
            <a:r>
              <a:rPr lang="en-US" sz="2400" dirty="0" smtClean="0">
                <a:effectLst>
                  <a:outerShdw blurRad="38100" dist="38100" dir="2700000" algn="tl">
                    <a:srgbClr val="000000">
                      <a:alpha val="43137"/>
                    </a:srgbClr>
                  </a:outerShdw>
                </a:effectLst>
                <a:latin typeface="Cambria" pitchFamily="18" charset="0"/>
              </a:rPr>
              <a:t>	The refund of such cases should be subject to submission of BRC within a period of max one year or as extended by RBI.</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Refund Draft Report </a:t>
            </a:r>
            <a:endParaRPr lang="en-US" dirty="0"/>
          </a:p>
        </p:txBody>
      </p:sp>
      <p:sp>
        <p:nvSpPr>
          <p:cNvPr id="3" name="Content Placeholder 2"/>
          <p:cNvSpPr>
            <a:spLocks noGrp="1"/>
          </p:cNvSpPr>
          <p:nvPr>
            <p:ph sz="quarter" idx="1"/>
          </p:nvPr>
        </p:nvSpPr>
        <p:spPr>
          <a:xfrm>
            <a:off x="457200" y="1219200"/>
            <a:ext cx="7467600" cy="5254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sz="3200" dirty="0" smtClean="0">
                <a:latin typeface="Cambria" pitchFamily="18" charset="0"/>
              </a:rPr>
              <a:t>Refund- Deemed export</a:t>
            </a:r>
          </a:p>
          <a:p>
            <a:endParaRPr lang="en-US" dirty="0" smtClean="0"/>
          </a:p>
          <a:p>
            <a:endParaRPr lang="en-US" dirty="0"/>
          </a:p>
        </p:txBody>
      </p:sp>
      <p:graphicFrame>
        <p:nvGraphicFramePr>
          <p:cNvPr id="4" name="Diagram 3"/>
          <p:cNvGraphicFramePr/>
          <p:nvPr/>
        </p:nvGraphicFramePr>
        <p:xfrm>
          <a:off x="381000" y="1981200"/>
          <a:ext cx="7848600" cy="444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Refund Draft Report </a:t>
            </a:r>
            <a:endParaRPr lang="en-US" dirty="0"/>
          </a:p>
        </p:txBody>
      </p:sp>
      <p:sp>
        <p:nvSpPr>
          <p:cNvPr id="3" name="Content Placeholder 2"/>
          <p:cNvSpPr>
            <a:spLocks noGrp="1"/>
          </p:cNvSpPr>
          <p:nvPr>
            <p:ph sz="quarter" idx="1"/>
          </p:nvPr>
        </p:nvSpPr>
        <p:spPr>
          <a:xfrm>
            <a:off x="457200" y="1295400"/>
            <a:ext cx="7467600" cy="51785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sz="2800" dirty="0" smtClean="0">
                <a:latin typeface="Cambria" pitchFamily="18" charset="0"/>
              </a:rPr>
              <a:t>Refund- Procedure</a:t>
            </a:r>
          </a:p>
          <a:p>
            <a:endParaRPr lang="en-US" sz="3600" dirty="0" smtClean="0">
              <a:latin typeface="Cambria" pitchFamily="18" charset="0"/>
            </a:endParaRPr>
          </a:p>
          <a:p>
            <a:endParaRPr lang="en-US" dirty="0"/>
          </a:p>
        </p:txBody>
      </p:sp>
      <p:graphicFrame>
        <p:nvGraphicFramePr>
          <p:cNvPr id="4" name="Diagram 3"/>
          <p:cNvGraphicFramePr/>
          <p:nvPr/>
        </p:nvGraphicFramePr>
        <p:xfrm>
          <a:off x="685800" y="2057400"/>
          <a:ext cx="74676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Discussion on Refund Draft Report</a:t>
            </a:r>
            <a:endParaRPr lang="en-US" dirty="0"/>
          </a:p>
        </p:txBody>
      </p:sp>
      <p:sp>
        <p:nvSpPr>
          <p:cNvPr id="3" name="Content Placeholder 2"/>
          <p:cNvSpPr>
            <a:spLocks noGrp="1"/>
          </p:cNvSpPr>
          <p:nvPr>
            <p:ph sz="quarter" idx="1"/>
          </p:nvPr>
        </p:nvSpPr>
        <p:spPr>
          <a:xfrm>
            <a:off x="457200" y="1219200"/>
            <a:ext cx="7467600" cy="5254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None/>
            </a:pPr>
            <a:r>
              <a:rPr lang="en-US" sz="2800" dirty="0" smtClean="0">
                <a:latin typeface="Cambria" pitchFamily="18" charset="0"/>
              </a:rPr>
              <a:t>Refunds- recommendations</a:t>
            </a:r>
          </a:p>
          <a:p>
            <a:endParaRPr lang="en-US" dirty="0"/>
          </a:p>
        </p:txBody>
      </p:sp>
      <p:graphicFrame>
        <p:nvGraphicFramePr>
          <p:cNvPr id="5" name="Diagram 4"/>
          <p:cNvGraphicFramePr/>
          <p:nvPr/>
        </p:nvGraphicFramePr>
        <p:xfrm>
          <a:off x="609600" y="1905000"/>
          <a:ext cx="74676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p:spPr>
        <p:txBody>
          <a:bodyPr/>
          <a:lstStyle/>
          <a:p>
            <a:r>
              <a:rPr lang="en-US" dirty="0" smtClean="0">
                <a:effectLst>
                  <a:outerShdw blurRad="38100" dist="38100" dir="2700000" algn="tl">
                    <a:srgbClr val="000000">
                      <a:alpha val="43137"/>
                    </a:srgbClr>
                  </a:outerShdw>
                </a:effectLst>
              </a:rPr>
              <a:t>Model GST law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pPr>
              <a:buNone/>
            </a:pPr>
            <a:r>
              <a:rPr lang="en-US" sz="2800" dirty="0" smtClean="0">
                <a:effectLst>
                  <a:outerShdw blurRad="38100" dist="38100" dir="2700000" algn="tl">
                    <a:srgbClr val="000000">
                      <a:alpha val="43137"/>
                    </a:srgbClr>
                  </a:outerShdw>
                </a:effectLst>
                <a:latin typeface="Cambria" pitchFamily="18" charset="0"/>
              </a:rPr>
              <a:t>Strategically Leaked documents contains…</a:t>
            </a:r>
          </a:p>
          <a:p>
            <a:pPr marL="457200" indent="-457200">
              <a:buNone/>
            </a:pPr>
            <a:endParaRPr lang="en-US" sz="2800" dirty="0" smtClean="0">
              <a:effectLst>
                <a:outerShdw blurRad="38100" dist="38100" dir="2700000" algn="tl">
                  <a:srgbClr val="000000">
                    <a:alpha val="43137"/>
                  </a:srgbClr>
                </a:outerShdw>
              </a:effectLst>
              <a:latin typeface="Cambria" pitchFamily="18" charset="0"/>
            </a:endParaRPr>
          </a:p>
          <a:p>
            <a:pPr marL="457200" indent="-457200">
              <a:buNone/>
            </a:pPr>
            <a:r>
              <a:rPr lang="en-US" sz="2800" dirty="0" smtClean="0">
                <a:effectLst>
                  <a:outerShdw blurRad="38100" dist="38100" dir="2700000" algn="tl">
                    <a:srgbClr val="000000">
                      <a:alpha val="43137"/>
                    </a:srgbClr>
                  </a:outerShdw>
                </a:effectLst>
                <a:latin typeface="Cambria" pitchFamily="18" charset="0"/>
              </a:rPr>
              <a:t>1.	</a:t>
            </a:r>
            <a:r>
              <a:rPr lang="en-US" dirty="0" smtClean="0">
                <a:effectLst>
                  <a:outerShdw blurRad="38100" dist="38100" dir="2700000" algn="tl">
                    <a:srgbClr val="000000">
                      <a:alpha val="43137"/>
                    </a:srgbClr>
                  </a:outerShdw>
                </a:effectLst>
                <a:latin typeface="Cambria" pitchFamily="18" charset="0"/>
              </a:rPr>
              <a:t>GST Act 2016</a:t>
            </a:r>
          </a:p>
          <a:p>
            <a:pPr marL="457200" indent="-457200">
              <a:buNone/>
            </a:pPr>
            <a:r>
              <a:rPr lang="en-US" dirty="0" smtClean="0">
                <a:effectLst>
                  <a:outerShdw blurRad="38100" dist="38100" dir="2700000" algn="tl">
                    <a:srgbClr val="000000">
                      <a:alpha val="43137"/>
                    </a:srgbClr>
                  </a:outerShdw>
                </a:effectLst>
                <a:latin typeface="Cambria" pitchFamily="18" charset="0"/>
              </a:rPr>
              <a:t>		XX Parts with 130 Sections</a:t>
            </a:r>
          </a:p>
          <a:p>
            <a:pPr marL="457200" indent="-457200">
              <a:buNone/>
            </a:pPr>
            <a:r>
              <a:rPr lang="en-US" dirty="0" smtClean="0">
                <a:effectLst>
                  <a:outerShdw blurRad="38100" dist="38100" dir="2700000" algn="tl">
                    <a:srgbClr val="000000">
                      <a:alpha val="43137"/>
                    </a:srgbClr>
                  </a:outerShdw>
                </a:effectLst>
                <a:latin typeface="Cambria" pitchFamily="18" charset="0"/>
              </a:rPr>
              <a:t>		3 Schedules</a:t>
            </a:r>
          </a:p>
          <a:p>
            <a:pPr marL="457200" indent="-457200">
              <a:buNone/>
            </a:pPr>
            <a:r>
              <a:rPr lang="en-US" dirty="0" smtClean="0">
                <a:effectLst>
                  <a:outerShdw blurRad="38100" dist="38100" dir="2700000" algn="tl">
                    <a:srgbClr val="000000">
                      <a:alpha val="43137"/>
                    </a:srgbClr>
                  </a:outerShdw>
                </a:effectLst>
                <a:latin typeface="Cambria" pitchFamily="18" charset="0"/>
              </a:rPr>
              <a:t>2.	GST Valuation Rules 2016</a:t>
            </a:r>
          </a:p>
          <a:p>
            <a:pPr marL="457200" indent="-457200">
              <a:buNone/>
            </a:pPr>
            <a:r>
              <a:rPr lang="en-US" dirty="0" smtClean="0">
                <a:effectLst>
                  <a:outerShdw blurRad="38100" dist="38100" dir="2700000" algn="tl">
                    <a:srgbClr val="000000">
                      <a:alpha val="43137"/>
                    </a:srgbClr>
                  </a:outerShdw>
                </a:effectLst>
                <a:latin typeface="Cambria" pitchFamily="18" charset="0"/>
              </a:rPr>
              <a:t>3.	The Integrated Goods and Service Tax Act 2016</a:t>
            </a:r>
          </a:p>
          <a:p>
            <a:pPr marL="457200" indent="-457200">
              <a:buNone/>
            </a:pPr>
            <a:r>
              <a:rPr lang="en-US" dirty="0" smtClean="0">
                <a:effectLst>
                  <a:outerShdw blurRad="38100" dist="38100" dir="2700000" algn="tl">
                    <a:srgbClr val="000000">
                      <a:alpha val="43137"/>
                    </a:srgbClr>
                  </a:outerShdw>
                </a:effectLst>
                <a:latin typeface="Cambria" pitchFamily="18" charset="0"/>
              </a:rPr>
              <a:t>4.	Additional Tax on certain Inter-State Supplies</a:t>
            </a:r>
          </a:p>
          <a:p>
            <a:pPr>
              <a:buNone/>
            </a:pPr>
            <a:endParaRPr lang="en-US" sz="2800" dirty="0">
              <a:effectLst>
                <a:outerShdw blurRad="38100" dist="38100" dir="2700000" algn="tl">
                  <a:srgbClr val="000000">
                    <a:alpha val="43137"/>
                  </a:srgbClr>
                </a:outerShdw>
              </a:effectLst>
              <a:latin typeface="Cambria"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4962"/>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model gst act 2016</a:t>
            </a:r>
            <a:endParaRPr lang="en-US" sz="2800" b="1" dirty="0">
              <a:latin typeface="Cambria" pitchFamily="18" charset="0"/>
            </a:endParaRPr>
          </a:p>
        </p:txBody>
      </p:sp>
      <p:sp>
        <p:nvSpPr>
          <p:cNvPr id="3" name="Content Placeholder 2"/>
          <p:cNvSpPr>
            <a:spLocks noGrp="1"/>
          </p:cNvSpPr>
          <p:nvPr>
            <p:ph sz="quarter" idx="1"/>
          </p:nvPr>
        </p:nvSpPr>
        <p:spPr>
          <a:xfrm>
            <a:off x="381000" y="1143000"/>
            <a:ext cx="8077200" cy="53309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lnSpcReduction="10000"/>
          </a:bodyPr>
          <a:lstStyle/>
          <a:p>
            <a:pPr algn="just">
              <a:buNone/>
            </a:pPr>
            <a:r>
              <a:rPr lang="en-US" sz="2800" dirty="0" smtClean="0">
                <a:latin typeface="Cambria" pitchFamily="18" charset="0"/>
              </a:rPr>
              <a:t>1. Definition of business/ supply wide</a:t>
            </a:r>
          </a:p>
          <a:p>
            <a:pPr algn="just">
              <a:buFont typeface="Wingdings" pitchFamily="2" charset="2"/>
              <a:buChar char="Ø"/>
            </a:pPr>
            <a:r>
              <a:rPr lang="en-US" sz="2800" dirty="0" smtClean="0">
                <a:latin typeface="Cambria" pitchFamily="18" charset="0"/>
              </a:rPr>
              <a:t>Business include Non-monetary benefits.</a:t>
            </a:r>
          </a:p>
          <a:p>
            <a:pPr algn="just">
              <a:buFont typeface="Wingdings" pitchFamily="2" charset="2"/>
              <a:buChar char="Ø"/>
            </a:pPr>
            <a:r>
              <a:rPr lang="en-US" sz="2800" dirty="0" smtClean="0">
                <a:latin typeface="Cambria" pitchFamily="18" charset="0"/>
              </a:rPr>
              <a:t>Supply includes all forms such as barter, transfer, exchange……</a:t>
            </a:r>
          </a:p>
          <a:p>
            <a:pPr algn="just">
              <a:buFont typeface="Wingdings" pitchFamily="2" charset="2"/>
              <a:buChar char="Ø"/>
            </a:pPr>
            <a:r>
              <a:rPr lang="en-US" sz="2800" dirty="0" smtClean="0">
                <a:latin typeface="Cambria" pitchFamily="18" charset="0"/>
              </a:rPr>
              <a:t>Includes schedule I sales</a:t>
            </a:r>
          </a:p>
          <a:p>
            <a:pPr lvl="1" algn="just">
              <a:buFont typeface="Wingdings" pitchFamily="2" charset="2"/>
              <a:buChar char="ü"/>
            </a:pPr>
            <a:r>
              <a:rPr lang="en-US" sz="2500" dirty="0" smtClean="0">
                <a:latin typeface="Cambria" pitchFamily="18" charset="0"/>
              </a:rPr>
              <a:t>Schedule I includes self supplies.</a:t>
            </a:r>
          </a:p>
          <a:p>
            <a:pPr algn="just">
              <a:buNone/>
            </a:pPr>
            <a:endParaRPr lang="en-US" sz="800" dirty="0" smtClean="0">
              <a:latin typeface="Cambria" pitchFamily="18" charset="0"/>
            </a:endParaRPr>
          </a:p>
          <a:p>
            <a:pPr algn="just">
              <a:buNone/>
            </a:pPr>
            <a:r>
              <a:rPr lang="en-US" sz="2800" dirty="0" smtClean="0">
                <a:latin typeface="Cambria" pitchFamily="18" charset="0"/>
              </a:rPr>
              <a:t>2. Securities brought under GST.</a:t>
            </a:r>
          </a:p>
          <a:p>
            <a:pPr algn="just">
              <a:buNone/>
            </a:pPr>
            <a:r>
              <a:rPr lang="en-US" sz="2800" dirty="0" smtClean="0">
                <a:latin typeface="Cambria" pitchFamily="18" charset="0"/>
              </a:rPr>
              <a:t>3. Employer &amp; Employee are related persons</a:t>
            </a:r>
          </a:p>
          <a:p>
            <a:pPr algn="just">
              <a:buNone/>
            </a:pPr>
            <a:r>
              <a:rPr lang="en-US" sz="2800" dirty="0" smtClean="0">
                <a:latin typeface="Cambria" pitchFamily="18" charset="0"/>
              </a:rPr>
              <a:t>4. Services means anything other than Goods</a:t>
            </a:r>
          </a:p>
          <a:p>
            <a:pPr algn="just">
              <a:buNone/>
            </a:pPr>
            <a:r>
              <a:rPr lang="en-US" sz="2800" dirty="0" smtClean="0">
                <a:latin typeface="Cambria" pitchFamily="18" charset="0"/>
              </a:rPr>
              <a:t>5. GST on Supply of Goods to operate on Similar to Point of Taxation Model of Service Tax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model gst act 2016 </a:t>
            </a:r>
            <a:endParaRPr lang="en-US" sz="2000" b="1" dirty="0">
              <a:latin typeface="Cambria" pitchFamily="18" charset="0"/>
            </a:endParaRPr>
          </a:p>
        </p:txBody>
      </p:sp>
      <p:sp>
        <p:nvSpPr>
          <p:cNvPr id="3" name="Content Placeholder 2"/>
          <p:cNvSpPr>
            <a:spLocks noGrp="1"/>
          </p:cNvSpPr>
          <p:nvPr>
            <p:ph sz="quarter" idx="1"/>
          </p:nvPr>
        </p:nvSpPr>
        <p:spPr>
          <a:xfrm>
            <a:off x="381000" y="1371600"/>
            <a:ext cx="7924800" cy="51023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Autofit/>
          </a:bodyPr>
          <a:lstStyle/>
          <a:p>
            <a:pPr algn="just">
              <a:buNone/>
            </a:pPr>
            <a:r>
              <a:rPr lang="en-US" sz="2800" dirty="0" smtClean="0">
                <a:latin typeface="Cambria" pitchFamily="18" charset="0"/>
              </a:rPr>
              <a:t>6.Now Occupancy held as status Quo with Completion Certificate in the Declared Services of Construction</a:t>
            </a:r>
          </a:p>
          <a:p>
            <a:pPr algn="just">
              <a:buNone/>
            </a:pPr>
            <a:r>
              <a:rPr lang="en-US" sz="2800" dirty="0" smtClean="0">
                <a:latin typeface="Cambria" pitchFamily="18" charset="0"/>
              </a:rPr>
              <a:t>7.Transaction Value which will be subject to GST </a:t>
            </a:r>
          </a:p>
          <a:p>
            <a:pPr algn="just">
              <a:buNone/>
            </a:pPr>
            <a:r>
              <a:rPr lang="en-US" sz="2800" dirty="0" smtClean="0">
                <a:latin typeface="Cambria" pitchFamily="18" charset="0"/>
              </a:rPr>
              <a:t>8.Goods covered under Legal Metrology Act 2009 to be taxed at Retail Sales Price (-) Included GST</a:t>
            </a:r>
          </a:p>
          <a:p>
            <a:pPr algn="just">
              <a:buNone/>
            </a:pPr>
            <a:r>
              <a:rPr lang="en-US" sz="2800" dirty="0" smtClean="0">
                <a:latin typeface="Cambria" pitchFamily="18" charset="0"/>
              </a:rPr>
              <a:t>9.Discounts on Invoices to be only allowed as deduction</a:t>
            </a:r>
          </a:p>
          <a:p>
            <a:pPr algn="just">
              <a:buNone/>
            </a:pPr>
            <a:r>
              <a:rPr lang="en-US" sz="2800" dirty="0" smtClean="0">
                <a:latin typeface="Cambria" pitchFamily="18" charset="0"/>
              </a:rPr>
              <a:t>10.Head Office to Branch services to attract GST</a:t>
            </a:r>
          </a:p>
          <a:p>
            <a:pPr algn="just">
              <a:buNone/>
            </a:pPr>
            <a:endParaRPr lang="en-US" sz="2800" dirty="0" smtClean="0">
              <a:latin typeface="Cambria" pitchFamily="18" charset="0"/>
            </a:endParaRPr>
          </a:p>
          <a:p>
            <a:pPr algn="just">
              <a:buNone/>
            </a:pPr>
            <a:endParaRPr lang="en-US" sz="2800" dirty="0" smtClean="0">
              <a:latin typeface="Cambria" pitchFamily="18" charset="0"/>
            </a:endParaRPr>
          </a:p>
          <a:p>
            <a:endParaRPr lang="en-US" sz="2800" dirty="0" smtClean="0">
              <a:latin typeface="Cambria" pitchFamily="18" charset="0"/>
            </a:endParaRPr>
          </a:p>
          <a:p>
            <a:pPr>
              <a:buNone/>
            </a:pPr>
            <a:endParaRPr lang="en-US" sz="2800" dirty="0" smtClean="0">
              <a:latin typeface="Cambria" pitchFamily="18" charset="0"/>
            </a:endParaRPr>
          </a:p>
          <a:p>
            <a:endParaRPr lang="en-US" sz="2800" dirty="0">
              <a:latin typeface="Cambria"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96200" cy="6556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Important points of model gst act 2016</a:t>
            </a:r>
            <a:endParaRPr lang="en-US" sz="2000" dirty="0">
              <a:latin typeface="Cambria" pitchFamily="18" charset="0"/>
            </a:endParaRPr>
          </a:p>
        </p:txBody>
      </p:sp>
      <p:sp>
        <p:nvSpPr>
          <p:cNvPr id="3" name="Content Placeholder 2"/>
          <p:cNvSpPr>
            <a:spLocks noGrp="1"/>
          </p:cNvSpPr>
          <p:nvPr>
            <p:ph sz="quarter" idx="1"/>
          </p:nvPr>
        </p:nvSpPr>
        <p:spPr>
          <a:xfrm>
            <a:off x="381000" y="1447800"/>
            <a:ext cx="7848600" cy="50261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lnSpcReduction="10000"/>
          </a:bodyPr>
          <a:lstStyle/>
          <a:p>
            <a:pPr algn="just">
              <a:buNone/>
            </a:pPr>
            <a:r>
              <a:rPr lang="en-US" sz="2800" dirty="0" smtClean="0">
                <a:latin typeface="Cambria" pitchFamily="18" charset="0"/>
              </a:rPr>
              <a:t>11. Service put to a Private Use shall be Deemed Supply without Consideration </a:t>
            </a:r>
          </a:p>
          <a:p>
            <a:pPr algn="just">
              <a:buNone/>
            </a:pPr>
            <a:r>
              <a:rPr lang="en-US" sz="2800" dirty="0" smtClean="0">
                <a:latin typeface="Cambria" pitchFamily="18" charset="0"/>
              </a:rPr>
              <a:t>12. Cenvat / Input Tax Credit still seems to restricted largely – must be liberated to make GST a Success </a:t>
            </a:r>
          </a:p>
          <a:p>
            <a:pPr algn="just">
              <a:buNone/>
            </a:pPr>
            <a:r>
              <a:rPr lang="en-US" sz="2800" dirty="0" smtClean="0">
                <a:latin typeface="Cambria" pitchFamily="18" charset="0"/>
              </a:rPr>
              <a:t>13. Limitation period for serving of show cause notice under GST in non extended cases shall be Three Years </a:t>
            </a:r>
            <a:r>
              <a:rPr lang="en-US" sz="2800" dirty="0" err="1" smtClean="0">
                <a:latin typeface="Cambria" pitchFamily="18" charset="0"/>
              </a:rPr>
              <a:t>vis</a:t>
            </a:r>
            <a:r>
              <a:rPr lang="en-US" sz="2800" dirty="0" smtClean="0">
                <a:latin typeface="Cambria" pitchFamily="18" charset="0"/>
              </a:rPr>
              <a:t>-a-</a:t>
            </a:r>
            <a:r>
              <a:rPr lang="en-US" sz="2800" dirty="0" err="1" smtClean="0">
                <a:latin typeface="Cambria" pitchFamily="18" charset="0"/>
              </a:rPr>
              <a:t>vis</a:t>
            </a:r>
            <a:r>
              <a:rPr lang="en-US" sz="2800" dirty="0" smtClean="0">
                <a:latin typeface="Cambria" pitchFamily="18" charset="0"/>
              </a:rPr>
              <a:t> present 18 Months</a:t>
            </a:r>
          </a:p>
          <a:p>
            <a:pPr algn="just">
              <a:buNone/>
            </a:pPr>
            <a:r>
              <a:rPr lang="en-US" sz="2800" dirty="0" smtClean="0">
                <a:latin typeface="Cambria" pitchFamily="18" charset="0"/>
              </a:rPr>
              <a:t>14. Refund Limitation Period to be relaxed to 2 Years from the relevant Date </a:t>
            </a:r>
          </a:p>
          <a:p>
            <a:pPr algn="just">
              <a:buNone/>
            </a:pPr>
            <a:r>
              <a:rPr lang="en-US" sz="2800" dirty="0" smtClean="0">
                <a:latin typeface="Cambria" pitchFamily="18" charset="0"/>
              </a:rPr>
              <a:t>15. Separate Registration Required for Each Business Vertical in the State </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2800" b="1" dirty="0" smtClean="0">
                <a:latin typeface="Cambria" pitchFamily="18" charset="0"/>
              </a:rPr>
              <a:t>Important points of model gst act 2016 </a:t>
            </a:r>
            <a:endParaRPr lang="en-US" dirty="0"/>
          </a:p>
        </p:txBody>
      </p:sp>
      <p:sp>
        <p:nvSpPr>
          <p:cNvPr id="3" name="Content Placeholder 2"/>
          <p:cNvSpPr>
            <a:spLocks noGrp="1"/>
          </p:cNvSpPr>
          <p:nvPr>
            <p:ph sz="quarter" idx="1"/>
          </p:nvPr>
        </p:nvSpPr>
        <p:spPr>
          <a:xfrm>
            <a:off x="457200" y="1219200"/>
            <a:ext cx="7620000" cy="5254752"/>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algn="just">
              <a:buNone/>
            </a:pPr>
            <a:r>
              <a:rPr lang="en-US" sz="2600" dirty="0" smtClean="0">
                <a:latin typeface="Cambria" pitchFamily="18" charset="0"/>
              </a:rPr>
              <a:t>16. Enabling Provision for Introduction on TDS on GST (Irrespective of the Nature being Works Contract) i.e. all cases of supply of goods / services exceeding Rs 10 Lacs for payments made by notified entities. All Compliance similar to Income Tax Act needs to be complied under GST </a:t>
            </a:r>
          </a:p>
          <a:p>
            <a:pPr algn="just">
              <a:buNone/>
            </a:pPr>
            <a:endParaRPr lang="en-US" sz="2600" dirty="0" smtClean="0">
              <a:latin typeface="Cambria" pitchFamily="18" charset="0"/>
            </a:endParaRPr>
          </a:p>
          <a:p>
            <a:pPr algn="just">
              <a:buNone/>
            </a:pPr>
            <a:r>
              <a:rPr lang="en-US" sz="2600" dirty="0" smtClean="0">
                <a:latin typeface="Cambria" pitchFamily="18" charset="0"/>
              </a:rPr>
              <a:t>17. Power to Arrest u/s 68 for Offence of Tax Evasion of Rs 50 Lacs for period exceeding 3 Months </a:t>
            </a:r>
            <a:endParaRPr lang="en-US" sz="2600" dirty="0" smtClean="0"/>
          </a:p>
          <a:p>
            <a:pPr>
              <a:buNone/>
            </a:pPr>
            <a:r>
              <a:rPr lang="en-US" dirty="0" smtClean="0"/>
              <a:t>                   </a:t>
            </a:r>
            <a:r>
              <a:rPr lang="en-US" sz="4000" dirty="0" smtClean="0">
                <a:latin typeface="Cambria" pitchFamily="18" charset="0"/>
              </a:rPr>
              <a:t>   </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34345"/>
            <a:ext cx="8153400" cy="1118255"/>
          </a:xfrm>
          <a:prstGeom prst="rect">
            <a:avLst/>
          </a:prstGeom>
        </p:spPr>
        <p:txBody>
          <a:bodyPr wrap="square">
            <a:spAutoFit/>
          </a:bodyPr>
          <a:lstStyle/>
          <a:p>
            <a:pPr marL="12699">
              <a:lnSpc>
                <a:spcPts val="2565"/>
              </a:lnSpc>
              <a:spcBef>
                <a:spcPts val="128"/>
              </a:spcBef>
            </a:pPr>
            <a:r>
              <a:rPr lang="en-US" sz="2400" b="1" dirty="0" smtClean="0">
                <a:latin typeface="Georgia"/>
                <a:cs typeface="Georgia"/>
              </a:rPr>
              <a:t>Lea</a:t>
            </a:r>
            <a:r>
              <a:rPr lang="en-US" sz="2400" b="1" spc="-4" dirty="0" smtClean="0">
                <a:latin typeface="Georgia"/>
                <a:cs typeface="Georgia"/>
              </a:rPr>
              <a:t>ving </a:t>
            </a:r>
            <a:r>
              <a:rPr lang="en-US" sz="2400" b="1" spc="14" dirty="0" smtClean="0">
                <a:latin typeface="Georgia"/>
                <a:cs typeface="Georgia"/>
              </a:rPr>
              <a:t> you </a:t>
            </a:r>
            <a:r>
              <a:rPr lang="en-US" sz="2400" b="1" spc="-4" dirty="0" smtClean="0">
                <a:latin typeface="Georgia"/>
                <a:cs typeface="Georgia"/>
              </a:rPr>
              <a:t>t</a:t>
            </a:r>
            <a:r>
              <a:rPr lang="en-US" sz="2400" b="1" dirty="0" smtClean="0">
                <a:latin typeface="Georgia"/>
                <a:cs typeface="Georgia"/>
              </a:rPr>
              <a:t>hinking… </a:t>
            </a:r>
          </a:p>
          <a:p>
            <a:pPr marL="12699">
              <a:lnSpc>
                <a:spcPts val="2565"/>
              </a:lnSpc>
              <a:spcBef>
                <a:spcPts val="128"/>
              </a:spcBef>
            </a:pPr>
            <a:r>
              <a:rPr lang="en-US" sz="2400" b="1" dirty="0" smtClean="0">
                <a:latin typeface="Georgia"/>
                <a:cs typeface="Georgia"/>
              </a:rPr>
              <a:t>		</a:t>
            </a:r>
          </a:p>
          <a:p>
            <a:pPr marL="927099" lvl="2">
              <a:lnSpc>
                <a:spcPts val="2565"/>
              </a:lnSpc>
              <a:spcBef>
                <a:spcPts val="128"/>
              </a:spcBef>
            </a:pPr>
            <a:r>
              <a:rPr lang="en-US" sz="2200" b="1" dirty="0" smtClean="0">
                <a:latin typeface="Georgia"/>
                <a:cs typeface="Georgia"/>
              </a:rPr>
              <a:t>about professional opportunity with GST.</a:t>
            </a:r>
            <a:endParaRPr lang="en-US" sz="2200" dirty="0">
              <a:latin typeface="Georgia"/>
              <a:cs typeface="Georgia"/>
            </a:endParaRPr>
          </a:p>
        </p:txBody>
      </p:sp>
      <p:sp>
        <p:nvSpPr>
          <p:cNvPr id="5" name="TextBox 4"/>
          <p:cNvSpPr txBox="1"/>
          <p:nvPr/>
        </p:nvSpPr>
        <p:spPr>
          <a:xfrm>
            <a:off x="2667000" y="2667000"/>
            <a:ext cx="2971800" cy="769431"/>
          </a:xfrm>
          <a:prstGeom prst="rect">
            <a:avLst/>
          </a:prstGeom>
          <a:noFill/>
        </p:spPr>
        <p:txBody>
          <a:bodyPr wrap="square" lIns="91431" tIns="45715" rIns="91431" bIns="45715" rtlCol="0">
            <a:spAutoFit/>
          </a:bodyPr>
          <a:lstStyle/>
          <a:p>
            <a:r>
              <a:rPr lang="en-US" sz="4400" b="1" dirty="0" smtClean="0">
                <a:solidFill>
                  <a:schemeClr val="tx2">
                    <a:lumMod val="60000"/>
                    <a:lumOff val="40000"/>
                  </a:schemeClr>
                </a:solidFill>
                <a:latin typeface="Andalus" pitchFamily="18" charset="-78"/>
                <a:cs typeface="Andalus" pitchFamily="18" charset="-78"/>
              </a:rPr>
              <a:t>Thank You</a:t>
            </a:r>
            <a:endParaRPr lang="en-US" sz="4400" b="1" dirty="0">
              <a:solidFill>
                <a:schemeClr val="tx2">
                  <a:lumMod val="60000"/>
                  <a:lumOff val="40000"/>
                </a:schemeClr>
              </a:solidFill>
              <a:latin typeface="Andalus" pitchFamily="18" charset="-78"/>
              <a:cs typeface="Andalus"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609600"/>
          </a:xfrm>
          <a:ln>
            <a:noFill/>
          </a:ln>
          <a:effectLst>
            <a:glow rad="228600">
              <a:schemeClr val="accent1">
                <a:satMod val="175000"/>
                <a:alpha val="40000"/>
              </a:schemeClr>
            </a:glow>
            <a:outerShdw blurRad="57785" dist="33020" dir="3180000" algn="ctr">
              <a:srgbClr val="000000">
                <a:alpha val="30000"/>
              </a:srgbClr>
            </a:outerShdw>
            <a:softEdge rad="12700"/>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Present tax structure in india</a:t>
            </a:r>
            <a:endParaRPr lang="en-US" sz="2800" b="1" dirty="0">
              <a:latin typeface="Cambria" pitchFamily="18" charset="0"/>
            </a:endParaRPr>
          </a:p>
        </p:txBody>
      </p:sp>
      <p:graphicFrame>
        <p:nvGraphicFramePr>
          <p:cNvPr id="4" name="Diagram 3"/>
          <p:cNvGraphicFramePr/>
          <p:nvPr>
            <p:extLst>
              <p:ext uri="{D42A27DB-BD31-4B8C-83A1-F6EECF244321}">
                <p14:modId xmlns="" xmlns:p14="http://schemas.microsoft.com/office/powerpoint/2010/main" val="3885721091"/>
              </p:ext>
            </p:extLst>
          </p:nvPr>
        </p:nvGraphicFramePr>
        <p:xfrm>
          <a:off x="228600" y="1066800"/>
          <a:ext cx="86868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579438"/>
          </a:xfrm>
          <a:ln>
            <a:noFill/>
          </a:ln>
          <a:effectLst>
            <a:glow rad="228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r>
              <a:rPr lang="en-US" sz="2800" b="1" dirty="0" smtClean="0">
                <a:latin typeface="Cambria" pitchFamily="18" charset="0"/>
              </a:rPr>
              <a:t>Proposed Tax Structure with GST</a:t>
            </a:r>
            <a:endParaRPr lang="en-US" sz="2800" b="1" dirty="0">
              <a:latin typeface="Cambria" pitchFamily="18" charset="0"/>
            </a:endParaRPr>
          </a:p>
        </p:txBody>
      </p:sp>
      <p:graphicFrame>
        <p:nvGraphicFramePr>
          <p:cNvPr id="6" name="Content Placeholder 3"/>
          <p:cNvGraphicFramePr>
            <a:graphicFrameLocks noGrp="1"/>
          </p:cNvGraphicFramePr>
          <p:nvPr>
            <p:ph sz="quarter" idx="1"/>
            <p:extLst>
              <p:ext uri="{D42A27DB-BD31-4B8C-83A1-F6EECF244321}">
                <p14:modId xmlns="" xmlns:p14="http://schemas.microsoft.com/office/powerpoint/2010/main" val="2268192231"/>
              </p:ext>
            </p:extLst>
          </p:nvPr>
        </p:nvGraphicFramePr>
        <p:xfrm>
          <a:off x="0" y="1219200"/>
          <a:ext cx="8382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579438"/>
          </a:xfrm>
          <a:ln>
            <a:noFill/>
          </a:ln>
          <a:effectLst>
            <a:glow rad="101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b="1" dirty="0" smtClean="0">
                <a:latin typeface="Cambria" pitchFamily="18" charset="0"/>
              </a:rPr>
              <a:t>Subsuming of </a:t>
            </a:r>
            <a:r>
              <a:rPr lang="en-US" sz="2800" b="1" dirty="0" smtClean="0">
                <a:latin typeface="Cambria" pitchFamily="18" charset="0"/>
              </a:rPr>
              <a:t>existing</a:t>
            </a:r>
            <a:r>
              <a:rPr lang="en-US" b="1" dirty="0" smtClean="0">
                <a:latin typeface="Cambria" pitchFamily="18" charset="0"/>
              </a:rPr>
              <a:t> </a:t>
            </a:r>
            <a:r>
              <a:rPr lang="en-US" sz="2800" b="1" dirty="0" smtClean="0">
                <a:latin typeface="Cambria" pitchFamily="18" charset="0"/>
              </a:rPr>
              <a:t>taxes</a:t>
            </a:r>
            <a:endParaRPr lang="en-US" sz="2800" b="1" dirty="0">
              <a:latin typeface="Cambria" pitchFamily="18" charset="0"/>
            </a:endParaRPr>
          </a:p>
        </p:txBody>
      </p:sp>
      <p:graphicFrame>
        <p:nvGraphicFramePr>
          <p:cNvPr id="4" name="Content Placeholder 6"/>
          <p:cNvGraphicFramePr>
            <a:graphicFrameLocks noGrp="1"/>
          </p:cNvGraphicFramePr>
          <p:nvPr>
            <p:ph sz="quarter" idx="1"/>
            <p:extLst>
              <p:ext uri="{D42A27DB-BD31-4B8C-83A1-F6EECF244321}">
                <p14:modId xmlns="" xmlns:p14="http://schemas.microsoft.com/office/powerpoint/2010/main" val="3234225307"/>
              </p:ext>
            </p:extLst>
          </p:nvPr>
        </p:nvGraphicFramePr>
        <p:xfrm>
          <a:off x="457200" y="914400"/>
          <a:ext cx="74676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3396</TotalTime>
  <Words>2846</Words>
  <Application>Microsoft Office PowerPoint</Application>
  <PresentationFormat>On-screen Show (4:3)</PresentationFormat>
  <Paragraphs>508</Paragraphs>
  <Slides>69</Slides>
  <Notes>4</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Oriel</vt:lpstr>
      <vt:lpstr>  Introduction of Goods and service tax law (proposed)  </vt:lpstr>
      <vt:lpstr>Slide 2</vt:lpstr>
      <vt:lpstr>Topics To be discussed in this session</vt:lpstr>
      <vt:lpstr>GST Concept</vt:lpstr>
      <vt:lpstr>GST Concept</vt:lpstr>
      <vt:lpstr>current regime and its drawback</vt:lpstr>
      <vt:lpstr>Present tax structure in india</vt:lpstr>
      <vt:lpstr>Proposed Tax Structure with GST</vt:lpstr>
      <vt:lpstr>Subsuming of existing taxes</vt:lpstr>
      <vt:lpstr>Important points in the new proposed gst</vt:lpstr>
      <vt:lpstr>Important points in the new proposed gst </vt:lpstr>
      <vt:lpstr>Important points in the new proposed gst </vt:lpstr>
      <vt:lpstr>10 Important points in the new proposed gst </vt:lpstr>
      <vt:lpstr>10 Important points in the new proposed gst </vt:lpstr>
      <vt:lpstr>10 Important points in the new proposed gst </vt:lpstr>
      <vt:lpstr>Discussion on Registration Draft Report. </vt:lpstr>
      <vt:lpstr>Discussion on Registration Draft Report. </vt:lpstr>
      <vt:lpstr>Discussion on Registration Draft Report. </vt:lpstr>
      <vt:lpstr>Discussion on Registration Draft Report. </vt:lpstr>
      <vt:lpstr>Discussion on Registration Draft Report. </vt:lpstr>
      <vt:lpstr>Discussion on Registration Draft Report </vt:lpstr>
      <vt:lpstr>Discussion on Registration Draft Report</vt:lpstr>
      <vt:lpstr>Discussion on Registration Draft Report </vt:lpstr>
      <vt:lpstr>Discussion on Registration Draft Report </vt:lpstr>
      <vt:lpstr>Discussion on Registration Draft Report </vt:lpstr>
      <vt:lpstr>Discussion on Registration Draft Report (CONT.)</vt:lpstr>
      <vt:lpstr>Discussion on Registration Draft Report</vt:lpstr>
      <vt:lpstr>Discussion on Registration Draft Report</vt:lpstr>
      <vt:lpstr>Discussion on Registration Draft Report</vt:lpstr>
      <vt:lpstr>Discussion on Registration Draft Report</vt:lpstr>
      <vt:lpstr>Discussion on Registration Draft Report</vt:lpstr>
      <vt:lpstr>Discussion on Registration Draft Report</vt:lpstr>
      <vt:lpstr>Discussion on Registration Draft Report</vt:lpstr>
      <vt:lpstr>Discussion on Return Draft Report </vt:lpstr>
      <vt:lpstr>Discussion on Return Draft Report </vt:lpstr>
      <vt:lpstr>Discussion on Return Draft Report</vt:lpstr>
      <vt:lpstr>Discussion on Return Draft Report </vt:lpstr>
      <vt:lpstr>Discussion on Return Draft Report </vt:lpstr>
      <vt:lpstr>Discussion on Return Draft Report </vt:lpstr>
      <vt:lpstr>Discussion on Return Draft Report </vt:lpstr>
      <vt:lpstr>Discussion on Return Draft Report </vt:lpstr>
      <vt:lpstr>Discussion on Return Draft Report</vt:lpstr>
      <vt:lpstr>Discussion on Return Draft Report</vt:lpstr>
      <vt:lpstr>Discussion on Return Draft Report</vt:lpstr>
      <vt:lpstr>Discussion on Return Draft Report</vt:lpstr>
      <vt:lpstr>Discussion on return draft report</vt:lpstr>
      <vt:lpstr>Discussion on Payment Draft Report </vt:lpstr>
      <vt:lpstr>Discussion on Payment Draft Report </vt:lpstr>
      <vt:lpstr>Discussion on Payment Draft Report</vt:lpstr>
      <vt:lpstr>Discussion on Payment Draft Report</vt:lpstr>
      <vt:lpstr>Discussion on Payment Draft Report</vt:lpstr>
      <vt:lpstr>Discussion on Payment Draft Report </vt:lpstr>
      <vt:lpstr>Discussion on Payment Draft Report</vt:lpstr>
      <vt:lpstr>Discussion on Refund Draft Report</vt:lpstr>
      <vt:lpstr>Discussion on Refund Draft Report </vt:lpstr>
      <vt:lpstr>Discussion on Refund Draft Report </vt:lpstr>
      <vt:lpstr>Discussion on Refund Draft Report</vt:lpstr>
      <vt:lpstr>Discussion on Refund Draft Report </vt:lpstr>
      <vt:lpstr>Discussion on Refund Draft Report </vt:lpstr>
      <vt:lpstr>Discussion on Refund Draft Report</vt:lpstr>
      <vt:lpstr>Discussion on Refund Draft Report </vt:lpstr>
      <vt:lpstr>Discussion on Refund Draft Report </vt:lpstr>
      <vt:lpstr>Discussion on Refund Draft Report</vt:lpstr>
      <vt:lpstr>Model GST law </vt:lpstr>
      <vt:lpstr>model gst act 2016</vt:lpstr>
      <vt:lpstr>model gst act 2016 </vt:lpstr>
      <vt:lpstr>Important points of model gst act 2016</vt:lpstr>
      <vt:lpstr>Important points of model gst act 2016 </vt:lpstr>
      <vt:lpstr>Slide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350</cp:revision>
  <dcterms:created xsi:type="dcterms:W3CDTF">2015-12-09T10:08:44Z</dcterms:created>
  <dcterms:modified xsi:type="dcterms:W3CDTF">2016-03-04T11:04:41Z</dcterms:modified>
</cp:coreProperties>
</file>